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3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2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7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5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4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A24C-01F9-4B67-B79D-21FA0B0C49AA}" type="datetimeFigureOut">
              <a:rPr lang="en-GB" smtClean="0"/>
              <a:t>08/05/2024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4770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Springfields First School </a:t>
            </a:r>
          </a:p>
          <a:p>
            <a:r>
              <a:rPr lang="en-GB" sz="3600" b="1" dirty="0"/>
              <a:t>Fundraising number -18491</a:t>
            </a:r>
          </a:p>
        </p:txBody>
      </p:sp>
    </p:spTree>
    <p:extLst>
      <p:ext uri="{BB962C8B-B14F-4D97-AF65-F5344CB8AC3E}">
        <p14:creationId xmlns:p14="http://schemas.microsoft.com/office/powerpoint/2010/main" val="30867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9D404-5549-4148-8101-FBEA6474F128}"/>
              </a:ext>
            </a:extLst>
          </p:cNvPr>
          <p:cNvSpPr txBox="1"/>
          <p:nvPr/>
        </p:nvSpPr>
        <p:spPr>
          <a:xfrm>
            <a:off x="3059832" y="836712"/>
            <a:ext cx="563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STIKINS® have been supplied since 2004  - and have received over 11000 independent parent reviews online.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EB8EA-491D-4B45-9430-3E455E53BB2F}"/>
              </a:ext>
            </a:extLst>
          </p:cNvPr>
          <p:cNvSpPr txBox="1"/>
          <p:nvPr/>
        </p:nvSpPr>
        <p:spPr>
          <a:xfrm>
            <a:off x="3059832" y="1660406"/>
            <a:ext cx="552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 simply stick onto the wash-care label in garments, so there is no sewing and no ironing required.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CB322-2A16-45D6-9329-491EFA22FB82}"/>
              </a:ext>
            </a:extLst>
          </p:cNvPr>
          <p:cNvSpPr txBox="1"/>
          <p:nvPr/>
        </p:nvSpPr>
        <p:spPr>
          <a:xfrm>
            <a:off x="589769" y="467027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They’re also great for shoes, bags, and other school items. Parents can save money with multipurpose labels for all of their children’s belongings.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D62C3-12A1-4DE9-B71B-A418ED60449A}"/>
              </a:ext>
            </a:extLst>
          </p:cNvPr>
          <p:cNvSpPr txBox="1"/>
          <p:nvPr/>
        </p:nvSpPr>
        <p:spPr>
          <a:xfrm>
            <a:off x="4788024" y="4674445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Multipurpose labels are also easier to cope with – one to use, one to store, and one to reorder.</a:t>
            </a:r>
          </a:p>
          <a:p>
            <a:r>
              <a:rPr lang="en-GB" dirty="0"/>
              <a:t>They also cut down on lost property.</a:t>
            </a:r>
          </a:p>
        </p:txBody>
      </p:sp>
    </p:spTree>
    <p:extLst>
      <p:ext uri="{BB962C8B-B14F-4D97-AF65-F5344CB8AC3E}">
        <p14:creationId xmlns:p14="http://schemas.microsoft.com/office/powerpoint/2010/main" val="33865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D50A5-A62B-41E5-BC34-2BCFDAC2FCEF}"/>
              </a:ext>
            </a:extLst>
          </p:cNvPr>
          <p:cNvSpPr txBox="1"/>
          <p:nvPr/>
        </p:nvSpPr>
        <p:spPr>
          <a:xfrm>
            <a:off x="943572" y="4543465"/>
            <a:ext cx="715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Parents need labels fast! Last minute panics are not a problem because we are experts at same day production and despatch.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93F1F-6D5F-4D6F-B87B-8E8EB574CB81}"/>
              </a:ext>
            </a:extLst>
          </p:cNvPr>
          <p:cNvSpPr txBox="1"/>
          <p:nvPr/>
        </p:nvSpPr>
        <p:spPr>
          <a:xfrm>
            <a:off x="943572" y="5186155"/>
            <a:ext cx="701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Standard delivery uses first class mail and delivery is free.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33E34-D478-4CC1-97A8-E00ECD5ABAD9}"/>
              </a:ext>
            </a:extLst>
          </p:cNvPr>
          <p:cNvSpPr txBox="1"/>
          <p:nvPr/>
        </p:nvSpPr>
        <p:spPr>
          <a:xfrm>
            <a:off x="3203848" y="727769"/>
            <a:ext cx="5322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Parents order directly from Stikins: online or by phone.</a:t>
            </a:r>
          </a:p>
          <a:p>
            <a:endParaRPr lang="en-GB" dirty="0"/>
          </a:p>
          <a:p>
            <a:r>
              <a:rPr lang="en-GB" dirty="0"/>
              <a:t>We print and post orders every weekday (Mon-Fri). </a:t>
            </a:r>
          </a:p>
          <a:p>
            <a:endParaRPr lang="en-GB" dirty="0"/>
          </a:p>
          <a:p>
            <a:r>
              <a:rPr lang="en-GB" dirty="0"/>
              <a:t>Orders placed before 3pm are sent out same day.</a:t>
            </a:r>
            <a:br>
              <a:rPr lang="en-GB" dirty="0"/>
            </a:br>
            <a:r>
              <a:rPr lang="en-GB" dirty="0"/>
              <a:t>Orders placed after 3pm, over the weekend, or during holidays (Bank Holidays, Easter, and Christmas) are sent on the next working day.</a:t>
            </a:r>
          </a:p>
        </p:txBody>
      </p:sp>
    </p:spTree>
    <p:extLst>
      <p:ext uri="{BB962C8B-B14F-4D97-AF65-F5344CB8AC3E}">
        <p14:creationId xmlns:p14="http://schemas.microsoft.com/office/powerpoint/2010/main" val="6662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3B613A-1B8A-216B-E0CF-044B6807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5" y="188640"/>
            <a:ext cx="8912870" cy="63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B59B5-EE57-4377-B1EF-3D0E57E9A78B}"/>
              </a:ext>
            </a:extLst>
          </p:cNvPr>
          <p:cNvSpPr txBox="1"/>
          <p:nvPr/>
        </p:nvSpPr>
        <p:spPr>
          <a:xfrm>
            <a:off x="2483768" y="4606969"/>
            <a:ext cx="1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18491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35DF6-1427-4A9E-BA1E-22A4DF5DDCB6}"/>
              </a:ext>
            </a:extLst>
          </p:cNvPr>
          <p:cNvSpPr txBox="1"/>
          <p:nvPr/>
        </p:nvSpPr>
        <p:spPr>
          <a:xfrm>
            <a:off x="2483768" y="537321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2814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4FF7E-DD52-4D3B-BA7C-7A4CB9DA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0" y="647700"/>
            <a:ext cx="8244408" cy="5482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836712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/>
              <a:t>THE 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494EA-B3D6-4AA8-940D-462C5874BB96}"/>
              </a:ext>
            </a:extLst>
          </p:cNvPr>
          <p:cNvSpPr txBox="1"/>
          <p:nvPr/>
        </p:nvSpPr>
        <p:spPr>
          <a:xfrm>
            <a:off x="1463821" y="4588800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761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204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egoodfellow</dc:creator>
  <cp:lastModifiedBy>Admin (Springfields First)</cp:lastModifiedBy>
  <cp:revision>6</cp:revision>
  <dcterms:created xsi:type="dcterms:W3CDTF">2015-04-21T14:23:00Z</dcterms:created>
  <dcterms:modified xsi:type="dcterms:W3CDTF">2024-05-08T10:13:52Z</dcterms:modified>
</cp:coreProperties>
</file>