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56" r:id="rId5"/>
  </p:sldIdLst>
  <p:sldSz cx="12192000" cy="6858000"/>
  <p:notesSz cx="7559675" cy="10691813"/>
  <p:defaultTextStyle>
    <a:defPPr>
      <a:defRPr lang="en-GB"/>
    </a:defPPr>
    <a:lvl1pPr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FEFA36-6657-4D61-B03A-4811F0B01EC6}" v="9" dt="2020-04-02T16:07:25.8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3"/>
    <p:restoredTop sz="94645"/>
  </p:normalViewPr>
  <p:slideViewPr>
    <p:cSldViewPr>
      <p:cViewPr varScale="1">
        <p:scale>
          <a:sx n="68" d="100"/>
          <a:sy n="68" d="100"/>
        </p:scale>
        <p:origin x="900" y="-4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Smith" userId="8f4fdf731d2ffc3c" providerId="LiveId" clId="{B0FEFA36-6657-4D61-B03A-4811F0B01EC6}"/>
    <pc:docChg chg="modSld">
      <pc:chgData name="Nicola Smith" userId="8f4fdf731d2ffc3c" providerId="LiveId" clId="{B0FEFA36-6657-4D61-B03A-4811F0B01EC6}" dt="2020-04-02T16:07:47.823" v="220" actId="20577"/>
      <pc:docMkLst>
        <pc:docMk/>
      </pc:docMkLst>
      <pc:sldChg chg="addSp modSp">
        <pc:chgData name="Nicola Smith" userId="8f4fdf731d2ffc3c" providerId="LiveId" clId="{B0FEFA36-6657-4D61-B03A-4811F0B01EC6}" dt="2020-04-02T16:07:47.823" v="220" actId="20577"/>
        <pc:sldMkLst>
          <pc:docMk/>
          <pc:sldMk cId="0" sldId="256"/>
        </pc:sldMkLst>
        <pc:spChg chg="mod">
          <ac:chgData name="Nicola Smith" userId="8f4fdf731d2ffc3c" providerId="LiveId" clId="{B0FEFA36-6657-4D61-B03A-4811F0B01EC6}" dt="2020-04-02T16:07:13.611" v="205" actId="14100"/>
          <ac:spMkLst>
            <pc:docMk/>
            <pc:sldMk cId="0" sldId="256"/>
            <ac:spMk id="4104" creationId="{CB94828F-4A8E-46D7-90E4-EAD8401171AA}"/>
          </ac:spMkLst>
        </pc:spChg>
        <pc:spChg chg="mod">
          <ac:chgData name="Nicola Smith" userId="8f4fdf731d2ffc3c" providerId="LiveId" clId="{B0FEFA36-6657-4D61-B03A-4811F0B01EC6}" dt="2020-04-02T16:06:09.943" v="201" actId="20577"/>
          <ac:spMkLst>
            <pc:docMk/>
            <pc:sldMk cId="0" sldId="256"/>
            <ac:spMk id="4109" creationId="{D9B0A181-FD19-4951-A019-85A791880D09}"/>
          </ac:spMkLst>
        </pc:spChg>
        <pc:spChg chg="mod">
          <ac:chgData name="Nicola Smith" userId="8f4fdf731d2ffc3c" providerId="LiveId" clId="{B0FEFA36-6657-4D61-B03A-4811F0B01EC6}" dt="2020-04-02T15:56:57.958" v="84"/>
          <ac:spMkLst>
            <pc:docMk/>
            <pc:sldMk cId="0" sldId="256"/>
            <ac:spMk id="4110" creationId="{D0034D8B-22B3-4BAD-97F6-FA48263B5950}"/>
          </ac:spMkLst>
        </pc:spChg>
        <pc:spChg chg="mod">
          <ac:chgData name="Nicola Smith" userId="8f4fdf731d2ffc3c" providerId="LiveId" clId="{B0FEFA36-6657-4D61-B03A-4811F0B01EC6}" dt="2020-04-02T16:06:57.500" v="202" actId="404"/>
          <ac:spMkLst>
            <pc:docMk/>
            <pc:sldMk cId="0" sldId="256"/>
            <ac:spMk id="4111" creationId="{74D2F32D-8989-4FAA-9A68-3778BE7685A1}"/>
          </ac:spMkLst>
        </pc:spChg>
        <pc:spChg chg="mod">
          <ac:chgData name="Nicola Smith" userId="8f4fdf731d2ffc3c" providerId="LiveId" clId="{B0FEFA36-6657-4D61-B03A-4811F0B01EC6}" dt="2020-04-02T16:07:25.836" v="206" actId="1076"/>
          <ac:spMkLst>
            <pc:docMk/>
            <pc:sldMk cId="0" sldId="256"/>
            <ac:spMk id="4113" creationId="{9D20FB79-583B-44DE-B244-554E9D4E5D4A}"/>
          </ac:spMkLst>
        </pc:spChg>
        <pc:spChg chg="mod">
          <ac:chgData name="Nicola Smith" userId="8f4fdf731d2ffc3c" providerId="LiveId" clId="{B0FEFA36-6657-4D61-B03A-4811F0B01EC6}" dt="2020-04-02T16:07:47.823" v="220" actId="20577"/>
          <ac:spMkLst>
            <pc:docMk/>
            <pc:sldMk cId="0" sldId="256"/>
            <ac:spMk id="4117" creationId="{E600353F-CD51-4AAD-9D7C-B202B33B8F7C}"/>
          </ac:spMkLst>
        </pc:spChg>
        <pc:spChg chg="mod">
          <ac:chgData name="Nicola Smith" userId="8f4fdf731d2ffc3c" providerId="LiveId" clId="{B0FEFA36-6657-4D61-B03A-4811F0B01EC6}" dt="2020-04-02T15:53:38.174" v="45" actId="20577"/>
          <ac:spMkLst>
            <pc:docMk/>
            <pc:sldMk cId="0" sldId="256"/>
            <ac:spMk id="4118" creationId="{15B089A4-86DA-4BBD-B08C-017D79813DFB}"/>
          </ac:spMkLst>
        </pc:spChg>
        <pc:picChg chg="add mod">
          <ac:chgData name="Nicola Smith" userId="8f4fdf731d2ffc3c" providerId="LiveId" clId="{B0FEFA36-6657-4D61-B03A-4811F0B01EC6}" dt="2020-04-02T15:48:19.675" v="2" actId="1076"/>
          <ac:picMkLst>
            <pc:docMk/>
            <pc:sldMk cId="0" sldId="256"/>
            <ac:picMk id="2" creationId="{0A5C4613-AF62-4061-9FA1-6469E72C033C}"/>
          </ac:picMkLst>
        </pc:picChg>
        <pc:picChg chg="add mod">
          <ac:chgData name="Nicola Smith" userId="8f4fdf731d2ffc3c" providerId="LiveId" clId="{B0FEFA36-6657-4D61-B03A-4811F0B01EC6}" dt="2020-04-02T15:48:39.972" v="5" actId="1076"/>
          <ac:picMkLst>
            <pc:docMk/>
            <pc:sldMk cId="0" sldId="256"/>
            <ac:picMk id="3" creationId="{69F926D8-3A3E-4F93-9731-C80FE217393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7C70B590-C83E-4386-B925-BFCDBA935238}"/>
              </a:ext>
            </a:extLst>
          </p:cNvPr>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a:extLst>
              <a:ext uri="{FF2B5EF4-FFF2-40B4-BE49-F238E27FC236}">
                <a16:creationId xmlns:a16="http://schemas.microsoft.com/office/drawing/2014/main" id="{CFAA58AC-0D25-491B-B2A5-856C92AEBBA2}"/>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3075" name="Rectangle 3">
            <a:extLst>
              <a:ext uri="{FF2B5EF4-FFF2-40B4-BE49-F238E27FC236}">
                <a16:creationId xmlns:a16="http://schemas.microsoft.com/office/drawing/2014/main" id="{E7ABB730-7EA5-497E-896B-B3DC71075F9A}"/>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defRPr>
            </a:lvl1pPr>
          </a:lstStyle>
          <a:p>
            <a:pPr>
              <a:defRPr/>
            </a:pPr>
            <a:endParaRPr lang="en-GB" altLang="en-US"/>
          </a:p>
        </p:txBody>
      </p:sp>
      <p:sp>
        <p:nvSpPr>
          <p:cNvPr id="3076" name="Rectangle 4">
            <a:extLst>
              <a:ext uri="{FF2B5EF4-FFF2-40B4-BE49-F238E27FC236}">
                <a16:creationId xmlns:a16="http://schemas.microsoft.com/office/drawing/2014/main" id="{BDC25DED-1F55-4ACA-AE3E-8B4BC923C61B}"/>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defRPr>
            </a:lvl1pPr>
          </a:lstStyle>
          <a:p>
            <a:pPr>
              <a:defRPr/>
            </a:pPr>
            <a:endParaRPr lang="en-GB" altLang="en-US"/>
          </a:p>
        </p:txBody>
      </p:sp>
      <p:sp>
        <p:nvSpPr>
          <p:cNvPr id="3077" name="Rectangle 5">
            <a:extLst>
              <a:ext uri="{FF2B5EF4-FFF2-40B4-BE49-F238E27FC236}">
                <a16:creationId xmlns:a16="http://schemas.microsoft.com/office/drawing/2014/main" id="{EE099B08-DA08-42F4-8410-EC2C56EF04ED}"/>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defRPr>
            </a:lvl1pPr>
          </a:lstStyle>
          <a:p>
            <a:pPr>
              <a:defRPr/>
            </a:pPr>
            <a:endParaRPr lang="en-GB" altLang="en-US"/>
          </a:p>
        </p:txBody>
      </p:sp>
      <p:sp>
        <p:nvSpPr>
          <p:cNvPr id="3078" name="Rectangle 6">
            <a:extLst>
              <a:ext uri="{FF2B5EF4-FFF2-40B4-BE49-F238E27FC236}">
                <a16:creationId xmlns:a16="http://schemas.microsoft.com/office/drawing/2014/main" id="{62BCB736-B0B6-46B0-8FFD-F05C6FF8CA9A}"/>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defRPr>
            </a:lvl1pPr>
          </a:lstStyle>
          <a:p>
            <a:pPr>
              <a:defRPr/>
            </a:pPr>
            <a:fld id="{6F46E491-7E62-4A4C-BB83-1A51D99F1F5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B821C998-36F3-44C6-8B55-310DB38CE022}"/>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nSpc>
                <a:spcPct val="95000"/>
              </a:lnSpc>
            </a:pPr>
            <a:fld id="{3A4C6C23-68B4-41E4-B43B-E37CABE7C736}" type="slidenum">
              <a:rPr lang="en-GB" altLang="en-US">
                <a:solidFill>
                  <a:srgbClr val="000000"/>
                </a:solidFill>
                <a:latin typeface="Times New Roman" panose="02020603050405020304" pitchFamily="18" charset="0"/>
              </a:rPr>
              <a:pPr>
                <a:lnSpc>
                  <a:spcPct val="95000"/>
                </a:lnSpc>
              </a:pPr>
              <a:t>1</a:t>
            </a:fld>
            <a:endParaRPr lang="en-GB" altLang="en-US">
              <a:solidFill>
                <a:srgbClr val="000000"/>
              </a:solidFill>
              <a:latin typeface="Times New Roman" panose="02020603050405020304" pitchFamily="18" charset="0"/>
            </a:endParaRPr>
          </a:p>
        </p:txBody>
      </p:sp>
      <p:sp>
        <p:nvSpPr>
          <p:cNvPr id="5123" name="Rectangle 1">
            <a:extLst>
              <a:ext uri="{FF2B5EF4-FFF2-40B4-BE49-F238E27FC236}">
                <a16:creationId xmlns:a16="http://schemas.microsoft.com/office/drawing/2014/main" id="{C4078AB3-AA0E-4844-BAA5-2C0246CD3080}"/>
              </a:ext>
            </a:extLst>
          </p:cNvPr>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4" name="Rectangle 2">
            <a:extLst>
              <a:ext uri="{FF2B5EF4-FFF2-40B4-BE49-F238E27FC236}">
                <a16:creationId xmlns:a16="http://schemas.microsoft.com/office/drawing/2014/main" id="{87368850-9F6F-4BD4-86CB-33C876ED1A30}"/>
              </a:ext>
            </a:extLst>
          </p:cNvPr>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3">
            <a:extLst>
              <a:ext uri="{FF2B5EF4-FFF2-40B4-BE49-F238E27FC236}">
                <a16:creationId xmlns:a16="http://schemas.microsoft.com/office/drawing/2014/main" id="{54C680AA-A0AF-49DF-93C8-D2816F2271DD}"/>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5" name="Rectangle 5">
            <a:extLst>
              <a:ext uri="{FF2B5EF4-FFF2-40B4-BE49-F238E27FC236}">
                <a16:creationId xmlns:a16="http://schemas.microsoft.com/office/drawing/2014/main" id="{D95F0F78-5258-44C7-AA85-616771615DC0}"/>
              </a:ext>
            </a:extLst>
          </p:cNvPr>
          <p:cNvSpPr>
            <a:spLocks noGrp="1" noChangeArrowheads="1"/>
          </p:cNvSpPr>
          <p:nvPr>
            <p:ph type="sldNum" idx="11"/>
          </p:nvPr>
        </p:nvSpPr>
        <p:spPr>
          <a:ln/>
        </p:spPr>
        <p:txBody>
          <a:bodyPr/>
          <a:lstStyle>
            <a:lvl1pPr>
              <a:defRPr/>
            </a:lvl1pPr>
          </a:lstStyle>
          <a:p>
            <a:pPr>
              <a:defRPr/>
            </a:pPr>
            <a:fld id="{BA79E649-8994-4542-A321-E7AE1316A194}" type="slidenum">
              <a:rPr lang="en-GB" altLang="en-US"/>
              <a:pPr>
                <a:defRPr/>
              </a:pPr>
              <a:t>‹#›</a:t>
            </a:fld>
            <a:endParaRPr lang="en-GB" altLang="en-US"/>
          </a:p>
        </p:txBody>
      </p:sp>
    </p:spTree>
    <p:extLst>
      <p:ext uri="{BB962C8B-B14F-4D97-AF65-F5344CB8AC3E}">
        <p14:creationId xmlns:p14="http://schemas.microsoft.com/office/powerpoint/2010/main" val="100122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a:extLst>
              <a:ext uri="{FF2B5EF4-FFF2-40B4-BE49-F238E27FC236}">
                <a16:creationId xmlns:a16="http://schemas.microsoft.com/office/drawing/2014/main" id="{62524ECA-5870-45A7-8F27-6ABA391BF35D}"/>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5" name="Rectangle 5">
            <a:extLst>
              <a:ext uri="{FF2B5EF4-FFF2-40B4-BE49-F238E27FC236}">
                <a16:creationId xmlns:a16="http://schemas.microsoft.com/office/drawing/2014/main" id="{3B8CC2CC-C202-4E90-BF2A-1DBFA4EC8C33}"/>
              </a:ext>
            </a:extLst>
          </p:cNvPr>
          <p:cNvSpPr>
            <a:spLocks noGrp="1" noChangeArrowheads="1"/>
          </p:cNvSpPr>
          <p:nvPr>
            <p:ph type="sldNum" idx="11"/>
          </p:nvPr>
        </p:nvSpPr>
        <p:spPr>
          <a:ln/>
        </p:spPr>
        <p:txBody>
          <a:bodyPr/>
          <a:lstStyle>
            <a:lvl1pPr>
              <a:defRPr/>
            </a:lvl1pPr>
          </a:lstStyle>
          <a:p>
            <a:pPr>
              <a:defRPr/>
            </a:pPr>
            <a:fld id="{A598BE8A-F913-4D8C-9652-06D07BE4A6A3}" type="slidenum">
              <a:rPr lang="en-GB" altLang="en-US"/>
              <a:pPr>
                <a:defRPr/>
              </a:pPr>
              <a:t>‹#›</a:t>
            </a:fld>
            <a:endParaRPr lang="en-GB" altLang="en-US"/>
          </a:p>
        </p:txBody>
      </p:sp>
    </p:spTree>
    <p:extLst>
      <p:ext uri="{BB962C8B-B14F-4D97-AF65-F5344CB8AC3E}">
        <p14:creationId xmlns:p14="http://schemas.microsoft.com/office/powerpoint/2010/main" val="19634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7313" cy="58102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0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a:extLst>
              <a:ext uri="{FF2B5EF4-FFF2-40B4-BE49-F238E27FC236}">
                <a16:creationId xmlns:a16="http://schemas.microsoft.com/office/drawing/2014/main" id="{EE00C510-59C6-4DA1-A5F3-76ABCBCC64D8}"/>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5" name="Rectangle 5">
            <a:extLst>
              <a:ext uri="{FF2B5EF4-FFF2-40B4-BE49-F238E27FC236}">
                <a16:creationId xmlns:a16="http://schemas.microsoft.com/office/drawing/2014/main" id="{968A5D39-1BD7-4279-847B-E5FDC2E12C63}"/>
              </a:ext>
            </a:extLst>
          </p:cNvPr>
          <p:cNvSpPr>
            <a:spLocks noGrp="1" noChangeArrowheads="1"/>
          </p:cNvSpPr>
          <p:nvPr>
            <p:ph type="sldNum" idx="11"/>
          </p:nvPr>
        </p:nvSpPr>
        <p:spPr>
          <a:ln/>
        </p:spPr>
        <p:txBody>
          <a:bodyPr/>
          <a:lstStyle>
            <a:lvl1pPr>
              <a:defRPr/>
            </a:lvl1pPr>
          </a:lstStyle>
          <a:p>
            <a:pPr>
              <a:defRPr/>
            </a:pPr>
            <a:fld id="{90F82006-6709-4269-8DFD-E87E3960C9AC}" type="slidenum">
              <a:rPr lang="en-GB" altLang="en-US"/>
              <a:pPr>
                <a:defRPr/>
              </a:pPr>
              <a:t>‹#›</a:t>
            </a:fld>
            <a:endParaRPr lang="en-GB" altLang="en-US"/>
          </a:p>
        </p:txBody>
      </p:sp>
    </p:spTree>
    <p:extLst>
      <p:ext uri="{BB962C8B-B14F-4D97-AF65-F5344CB8AC3E}">
        <p14:creationId xmlns:p14="http://schemas.microsoft.com/office/powerpoint/2010/main" val="374699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a:extLst>
              <a:ext uri="{FF2B5EF4-FFF2-40B4-BE49-F238E27FC236}">
                <a16:creationId xmlns:a16="http://schemas.microsoft.com/office/drawing/2014/main" id="{75A80AEE-D967-4A83-BDFF-CC137ACDD148}"/>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5" name="Rectangle 5">
            <a:extLst>
              <a:ext uri="{FF2B5EF4-FFF2-40B4-BE49-F238E27FC236}">
                <a16:creationId xmlns:a16="http://schemas.microsoft.com/office/drawing/2014/main" id="{334D6BE9-DB84-460D-BD84-8212A2BF64F8}"/>
              </a:ext>
            </a:extLst>
          </p:cNvPr>
          <p:cNvSpPr>
            <a:spLocks noGrp="1" noChangeArrowheads="1"/>
          </p:cNvSpPr>
          <p:nvPr>
            <p:ph type="sldNum" idx="11"/>
          </p:nvPr>
        </p:nvSpPr>
        <p:spPr>
          <a:ln/>
        </p:spPr>
        <p:txBody>
          <a:bodyPr/>
          <a:lstStyle>
            <a:lvl1pPr>
              <a:defRPr/>
            </a:lvl1pPr>
          </a:lstStyle>
          <a:p>
            <a:pPr>
              <a:defRPr/>
            </a:pPr>
            <a:fld id="{468AE52B-075F-4C1B-B818-B89AC6986576}" type="slidenum">
              <a:rPr lang="en-GB" altLang="en-US"/>
              <a:pPr>
                <a:defRPr/>
              </a:pPr>
              <a:t>‹#›</a:t>
            </a:fld>
            <a:endParaRPr lang="en-GB" altLang="en-US"/>
          </a:p>
        </p:txBody>
      </p:sp>
    </p:spTree>
    <p:extLst>
      <p:ext uri="{BB962C8B-B14F-4D97-AF65-F5344CB8AC3E}">
        <p14:creationId xmlns:p14="http://schemas.microsoft.com/office/powerpoint/2010/main" val="269089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
            <a:extLst>
              <a:ext uri="{FF2B5EF4-FFF2-40B4-BE49-F238E27FC236}">
                <a16:creationId xmlns:a16="http://schemas.microsoft.com/office/drawing/2014/main" id="{29EA5E95-B13D-442E-874B-8689B4826519}"/>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5" name="Rectangle 5">
            <a:extLst>
              <a:ext uri="{FF2B5EF4-FFF2-40B4-BE49-F238E27FC236}">
                <a16:creationId xmlns:a16="http://schemas.microsoft.com/office/drawing/2014/main" id="{DCE193F6-104A-4991-B1E6-F02DFF7BD1DB}"/>
              </a:ext>
            </a:extLst>
          </p:cNvPr>
          <p:cNvSpPr>
            <a:spLocks noGrp="1" noChangeArrowheads="1"/>
          </p:cNvSpPr>
          <p:nvPr>
            <p:ph type="sldNum" idx="11"/>
          </p:nvPr>
        </p:nvSpPr>
        <p:spPr>
          <a:ln/>
        </p:spPr>
        <p:txBody>
          <a:bodyPr/>
          <a:lstStyle>
            <a:lvl1pPr>
              <a:defRPr/>
            </a:lvl1pPr>
          </a:lstStyle>
          <a:p>
            <a:pPr>
              <a:defRPr/>
            </a:pPr>
            <a:fld id="{FBDA40A3-A3E2-4AB6-8359-0ACC4A74C3BB}" type="slidenum">
              <a:rPr lang="en-GB" altLang="en-US"/>
              <a:pPr>
                <a:defRPr/>
              </a:pPr>
              <a:t>‹#›</a:t>
            </a:fld>
            <a:endParaRPr lang="en-GB" altLang="en-US"/>
          </a:p>
        </p:txBody>
      </p:sp>
    </p:spTree>
    <p:extLst>
      <p:ext uri="{BB962C8B-B14F-4D97-AF65-F5344CB8AC3E}">
        <p14:creationId xmlns:p14="http://schemas.microsoft.com/office/powerpoint/2010/main" val="114253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0013" cy="434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0613" y="1825625"/>
            <a:ext cx="5181600" cy="434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a:extLst>
              <a:ext uri="{FF2B5EF4-FFF2-40B4-BE49-F238E27FC236}">
                <a16:creationId xmlns:a16="http://schemas.microsoft.com/office/drawing/2014/main" id="{E901E9B2-64DD-4BBC-AD91-38F2EAA0F803}"/>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6" name="Rectangle 5">
            <a:extLst>
              <a:ext uri="{FF2B5EF4-FFF2-40B4-BE49-F238E27FC236}">
                <a16:creationId xmlns:a16="http://schemas.microsoft.com/office/drawing/2014/main" id="{E0A03509-D8A2-4059-8D08-52C474232F4F}"/>
              </a:ext>
            </a:extLst>
          </p:cNvPr>
          <p:cNvSpPr>
            <a:spLocks noGrp="1" noChangeArrowheads="1"/>
          </p:cNvSpPr>
          <p:nvPr>
            <p:ph type="sldNum" idx="11"/>
          </p:nvPr>
        </p:nvSpPr>
        <p:spPr>
          <a:ln/>
        </p:spPr>
        <p:txBody>
          <a:bodyPr/>
          <a:lstStyle>
            <a:lvl1pPr>
              <a:defRPr/>
            </a:lvl1pPr>
          </a:lstStyle>
          <a:p>
            <a:pPr>
              <a:defRPr/>
            </a:pPr>
            <a:fld id="{1DE5B5C8-71F9-444B-A297-D49F748ECF7A}" type="slidenum">
              <a:rPr lang="en-GB" altLang="en-US"/>
              <a:pPr>
                <a:defRPr/>
              </a:pPr>
              <a:t>‹#›</a:t>
            </a:fld>
            <a:endParaRPr lang="en-GB" altLang="en-US"/>
          </a:p>
        </p:txBody>
      </p:sp>
    </p:spTree>
    <p:extLst>
      <p:ext uri="{BB962C8B-B14F-4D97-AF65-F5344CB8AC3E}">
        <p14:creationId xmlns:p14="http://schemas.microsoft.com/office/powerpoint/2010/main" val="106242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3">
            <a:extLst>
              <a:ext uri="{FF2B5EF4-FFF2-40B4-BE49-F238E27FC236}">
                <a16:creationId xmlns:a16="http://schemas.microsoft.com/office/drawing/2014/main" id="{058E0656-3842-46B1-A229-EC7ACE8D3B13}"/>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8" name="Rectangle 5">
            <a:extLst>
              <a:ext uri="{FF2B5EF4-FFF2-40B4-BE49-F238E27FC236}">
                <a16:creationId xmlns:a16="http://schemas.microsoft.com/office/drawing/2014/main" id="{D4B62354-9B2A-4000-8721-0583D75A913B}"/>
              </a:ext>
            </a:extLst>
          </p:cNvPr>
          <p:cNvSpPr>
            <a:spLocks noGrp="1" noChangeArrowheads="1"/>
          </p:cNvSpPr>
          <p:nvPr>
            <p:ph type="sldNum" idx="11"/>
          </p:nvPr>
        </p:nvSpPr>
        <p:spPr>
          <a:ln/>
        </p:spPr>
        <p:txBody>
          <a:bodyPr/>
          <a:lstStyle>
            <a:lvl1pPr>
              <a:defRPr/>
            </a:lvl1pPr>
          </a:lstStyle>
          <a:p>
            <a:pPr>
              <a:defRPr/>
            </a:pPr>
            <a:fld id="{E7CC2D50-E812-4960-823B-07596C473B99}" type="slidenum">
              <a:rPr lang="en-GB" altLang="en-US"/>
              <a:pPr>
                <a:defRPr/>
              </a:pPr>
              <a:t>‹#›</a:t>
            </a:fld>
            <a:endParaRPr lang="en-GB" altLang="en-US"/>
          </a:p>
        </p:txBody>
      </p:sp>
    </p:spTree>
    <p:extLst>
      <p:ext uri="{BB962C8B-B14F-4D97-AF65-F5344CB8AC3E}">
        <p14:creationId xmlns:p14="http://schemas.microsoft.com/office/powerpoint/2010/main" val="155915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a:extLst>
              <a:ext uri="{FF2B5EF4-FFF2-40B4-BE49-F238E27FC236}">
                <a16:creationId xmlns:a16="http://schemas.microsoft.com/office/drawing/2014/main" id="{41903421-56F2-446B-9D0D-D540BA111594}"/>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4" name="Rectangle 5">
            <a:extLst>
              <a:ext uri="{FF2B5EF4-FFF2-40B4-BE49-F238E27FC236}">
                <a16:creationId xmlns:a16="http://schemas.microsoft.com/office/drawing/2014/main" id="{EF9F51E0-16BE-47A3-8B52-13996F2F0B90}"/>
              </a:ext>
            </a:extLst>
          </p:cNvPr>
          <p:cNvSpPr>
            <a:spLocks noGrp="1" noChangeArrowheads="1"/>
          </p:cNvSpPr>
          <p:nvPr>
            <p:ph type="sldNum" idx="11"/>
          </p:nvPr>
        </p:nvSpPr>
        <p:spPr>
          <a:ln/>
        </p:spPr>
        <p:txBody>
          <a:bodyPr/>
          <a:lstStyle>
            <a:lvl1pPr>
              <a:defRPr/>
            </a:lvl1pPr>
          </a:lstStyle>
          <a:p>
            <a:pPr>
              <a:defRPr/>
            </a:pPr>
            <a:fld id="{4884610C-AD2E-48F8-AE30-321454DE3DA3}" type="slidenum">
              <a:rPr lang="en-GB" altLang="en-US"/>
              <a:pPr>
                <a:defRPr/>
              </a:pPr>
              <a:t>‹#›</a:t>
            </a:fld>
            <a:endParaRPr lang="en-GB" altLang="en-US"/>
          </a:p>
        </p:txBody>
      </p:sp>
    </p:spTree>
    <p:extLst>
      <p:ext uri="{BB962C8B-B14F-4D97-AF65-F5344CB8AC3E}">
        <p14:creationId xmlns:p14="http://schemas.microsoft.com/office/powerpoint/2010/main" val="77704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41B2580-3747-48F4-9E8D-CC91093B8AC8}"/>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3" name="Rectangle 5">
            <a:extLst>
              <a:ext uri="{FF2B5EF4-FFF2-40B4-BE49-F238E27FC236}">
                <a16:creationId xmlns:a16="http://schemas.microsoft.com/office/drawing/2014/main" id="{63AB9854-08F2-4EB4-BBD3-6D7EB25A1D7E}"/>
              </a:ext>
            </a:extLst>
          </p:cNvPr>
          <p:cNvSpPr>
            <a:spLocks noGrp="1" noChangeArrowheads="1"/>
          </p:cNvSpPr>
          <p:nvPr>
            <p:ph type="sldNum" idx="11"/>
          </p:nvPr>
        </p:nvSpPr>
        <p:spPr>
          <a:ln/>
        </p:spPr>
        <p:txBody>
          <a:bodyPr/>
          <a:lstStyle>
            <a:lvl1pPr>
              <a:defRPr/>
            </a:lvl1pPr>
          </a:lstStyle>
          <a:p>
            <a:pPr>
              <a:defRPr/>
            </a:pPr>
            <a:fld id="{D24E0E0A-4EFD-43D2-8211-72975B3F6A72}" type="slidenum">
              <a:rPr lang="en-GB" altLang="en-US"/>
              <a:pPr>
                <a:defRPr/>
              </a:pPr>
              <a:t>‹#›</a:t>
            </a:fld>
            <a:endParaRPr lang="en-GB" altLang="en-US"/>
          </a:p>
        </p:txBody>
      </p:sp>
    </p:spTree>
    <p:extLst>
      <p:ext uri="{BB962C8B-B14F-4D97-AF65-F5344CB8AC3E}">
        <p14:creationId xmlns:p14="http://schemas.microsoft.com/office/powerpoint/2010/main" val="3827202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a:extLst>
              <a:ext uri="{FF2B5EF4-FFF2-40B4-BE49-F238E27FC236}">
                <a16:creationId xmlns:a16="http://schemas.microsoft.com/office/drawing/2014/main" id="{5026C7F9-2B8D-4676-BA67-59BDE6A1BC5B}"/>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6" name="Rectangle 5">
            <a:extLst>
              <a:ext uri="{FF2B5EF4-FFF2-40B4-BE49-F238E27FC236}">
                <a16:creationId xmlns:a16="http://schemas.microsoft.com/office/drawing/2014/main" id="{F49A4F30-BBCB-430B-BEE7-E9AF3F7330C3}"/>
              </a:ext>
            </a:extLst>
          </p:cNvPr>
          <p:cNvSpPr>
            <a:spLocks noGrp="1" noChangeArrowheads="1"/>
          </p:cNvSpPr>
          <p:nvPr>
            <p:ph type="sldNum" idx="11"/>
          </p:nvPr>
        </p:nvSpPr>
        <p:spPr>
          <a:ln/>
        </p:spPr>
        <p:txBody>
          <a:bodyPr/>
          <a:lstStyle>
            <a:lvl1pPr>
              <a:defRPr/>
            </a:lvl1pPr>
          </a:lstStyle>
          <a:p>
            <a:pPr>
              <a:defRPr/>
            </a:pPr>
            <a:fld id="{2637B0D3-3980-420B-BC87-2D95BB883BA9}" type="slidenum">
              <a:rPr lang="en-GB" altLang="en-US"/>
              <a:pPr>
                <a:defRPr/>
              </a:pPr>
              <a:t>‹#›</a:t>
            </a:fld>
            <a:endParaRPr lang="en-GB" altLang="en-US"/>
          </a:p>
        </p:txBody>
      </p:sp>
    </p:spTree>
    <p:extLst>
      <p:ext uri="{BB962C8B-B14F-4D97-AF65-F5344CB8AC3E}">
        <p14:creationId xmlns:p14="http://schemas.microsoft.com/office/powerpoint/2010/main" val="236268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a:extLst>
              <a:ext uri="{FF2B5EF4-FFF2-40B4-BE49-F238E27FC236}">
                <a16:creationId xmlns:a16="http://schemas.microsoft.com/office/drawing/2014/main" id="{A62647B3-D21D-4F17-AD73-D469157CB242}"/>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6" name="Rectangle 5">
            <a:extLst>
              <a:ext uri="{FF2B5EF4-FFF2-40B4-BE49-F238E27FC236}">
                <a16:creationId xmlns:a16="http://schemas.microsoft.com/office/drawing/2014/main" id="{B7BE8870-AFEF-463E-AFD5-DFC2BCE4D8D6}"/>
              </a:ext>
            </a:extLst>
          </p:cNvPr>
          <p:cNvSpPr>
            <a:spLocks noGrp="1" noChangeArrowheads="1"/>
          </p:cNvSpPr>
          <p:nvPr>
            <p:ph type="sldNum" idx="11"/>
          </p:nvPr>
        </p:nvSpPr>
        <p:spPr>
          <a:ln/>
        </p:spPr>
        <p:txBody>
          <a:bodyPr/>
          <a:lstStyle>
            <a:lvl1pPr>
              <a:defRPr/>
            </a:lvl1pPr>
          </a:lstStyle>
          <a:p>
            <a:pPr>
              <a:defRPr/>
            </a:pPr>
            <a:fld id="{723BA466-3280-4D8F-817F-3C693871771D}" type="slidenum">
              <a:rPr lang="en-GB" altLang="en-US"/>
              <a:pPr>
                <a:defRPr/>
              </a:pPr>
              <a:t>‹#›</a:t>
            </a:fld>
            <a:endParaRPr lang="en-GB" altLang="en-US"/>
          </a:p>
        </p:txBody>
      </p:sp>
    </p:spTree>
    <p:extLst>
      <p:ext uri="{BB962C8B-B14F-4D97-AF65-F5344CB8AC3E}">
        <p14:creationId xmlns:p14="http://schemas.microsoft.com/office/powerpoint/2010/main" val="48594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B30E4FC6-1247-4E6D-936E-38F48C96B69A}"/>
              </a:ext>
            </a:extLst>
          </p:cNvPr>
          <p:cNvSpPr>
            <a:spLocks noGrp="1" noChangeArrowheads="1"/>
          </p:cNvSpPr>
          <p:nvPr>
            <p:ph type="title"/>
          </p:nvPr>
        </p:nvSpPr>
        <p:spPr bwMode="auto">
          <a:xfrm>
            <a:off x="838200" y="365125"/>
            <a:ext cx="105140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title text formatClick to edit Master title style</a:t>
            </a:r>
          </a:p>
        </p:txBody>
      </p:sp>
      <p:sp>
        <p:nvSpPr>
          <p:cNvPr id="1027" name="Rectangle 2">
            <a:extLst>
              <a:ext uri="{FF2B5EF4-FFF2-40B4-BE49-F238E27FC236}">
                <a16:creationId xmlns:a16="http://schemas.microsoft.com/office/drawing/2014/main" id="{CD269896-36F5-4042-92DF-23B97F113BF1}"/>
              </a:ext>
            </a:extLst>
          </p:cNvPr>
          <p:cNvSpPr>
            <a:spLocks noGrp="1" noChangeArrowheads="1"/>
          </p:cNvSpPr>
          <p:nvPr>
            <p:ph type="body" idx="1"/>
          </p:nvPr>
        </p:nvSpPr>
        <p:spPr bwMode="auto">
          <a:xfrm>
            <a:off x="838200" y="1825625"/>
            <a:ext cx="10514013" cy="434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0"/>
            <a:r>
              <a:rPr lang="en-GB" altLang="en-US"/>
              <a:t>Ninth Outline LevelClick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3">
            <a:extLst>
              <a:ext uri="{FF2B5EF4-FFF2-40B4-BE49-F238E27FC236}">
                <a16:creationId xmlns:a16="http://schemas.microsoft.com/office/drawing/2014/main" id="{3B3DC89F-47FB-49BE-9448-B592884BCC29}"/>
              </a:ext>
            </a:extLst>
          </p:cNvPr>
          <p:cNvSpPr>
            <a:spLocks noGrp="1" noChangeArrowheads="1"/>
          </p:cNvSpPr>
          <p:nvPr>
            <p:ph type="dt"/>
          </p:nvPr>
        </p:nvSpPr>
        <p:spPr bwMode="auto">
          <a:xfrm>
            <a:off x="838200" y="6356350"/>
            <a:ext cx="27416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 pos="2171700" algn="l"/>
              </a:tabLst>
              <a:defRPr smtClean="0">
                <a:solidFill>
                  <a:srgbClr val="000000"/>
                </a:solidFill>
                <a:latin typeface="+mn-lt"/>
              </a:defRPr>
            </a:lvl1pPr>
          </a:lstStyle>
          <a:p>
            <a:pPr>
              <a:defRPr/>
            </a:pPr>
            <a:r>
              <a:rPr lang="en-GB" altLang="en-US"/>
              <a:t>17/06/19</a:t>
            </a:r>
          </a:p>
        </p:txBody>
      </p:sp>
      <p:sp>
        <p:nvSpPr>
          <p:cNvPr id="1029" name="Text Box 4">
            <a:extLst>
              <a:ext uri="{FF2B5EF4-FFF2-40B4-BE49-F238E27FC236}">
                <a16:creationId xmlns:a16="http://schemas.microsoft.com/office/drawing/2014/main" id="{3C14C3D4-786A-4009-9B43-42895FBA3EF8}"/>
              </a:ext>
            </a:extLst>
          </p:cNvPr>
          <p:cNvSpPr txBox="1">
            <a:spLocks noChangeArrowheads="1"/>
          </p:cNvSpPr>
          <p:nvPr/>
        </p:nvSpPr>
        <p:spPr bwMode="auto">
          <a:xfrm>
            <a:off x="4038600" y="6356350"/>
            <a:ext cx="4114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3" name="Rectangle 5">
            <a:extLst>
              <a:ext uri="{FF2B5EF4-FFF2-40B4-BE49-F238E27FC236}">
                <a16:creationId xmlns:a16="http://schemas.microsoft.com/office/drawing/2014/main" id="{494F138D-DECB-4D99-8C84-B19BABB54874}"/>
              </a:ext>
            </a:extLst>
          </p:cNvPr>
          <p:cNvSpPr>
            <a:spLocks noGrp="1" noChangeArrowheads="1"/>
          </p:cNvSpPr>
          <p:nvPr>
            <p:ph type="sldNum"/>
          </p:nvPr>
        </p:nvSpPr>
        <p:spPr bwMode="auto">
          <a:xfrm>
            <a:off x="8610600" y="6356350"/>
            <a:ext cx="27416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 pos="2171700" algn="l"/>
              </a:tabLst>
              <a:defRPr smtClean="0">
                <a:solidFill>
                  <a:srgbClr val="000000"/>
                </a:solidFill>
                <a:latin typeface="+mn-lt"/>
              </a:defRPr>
            </a:lvl1pPr>
          </a:lstStyle>
          <a:p>
            <a:pPr>
              <a:defRPr/>
            </a:pPr>
            <a:fld id="{970553F7-876D-4C99-9E40-E3FD89B14BC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449263" rtl="0" eaLnBrk="0" fontAlgn="base" hangingPunct="0">
        <a:lnSpc>
          <a:spcPct val="92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algn="l" defTabSz="449263" rtl="0" eaLnBrk="0" fontAlgn="base" hangingPunct="0">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algn="l" defTabSz="449263" rtl="0" eaLnBrk="0" fontAlgn="base" hangingPunct="0">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algn="l" defTabSz="449263" rtl="0" eaLnBrk="0" fontAlgn="base" hangingPunct="0">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gn="l" defTabSz="449263" rtl="0" eaLnBrk="0" fontAlgn="base" hangingPunct="0">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eaLnBrk="0" fontAlgn="base" hangingPunct="0">
        <a:lnSpc>
          <a:spcPct val="92000"/>
        </a:lnSpc>
        <a:spcBef>
          <a:spcPct val="0"/>
        </a:spcBef>
        <a:spcAft>
          <a:spcPts val="14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lnSpc>
          <a:spcPct val="92000"/>
        </a:lnSpc>
        <a:spcBef>
          <a:spcPct val="0"/>
        </a:spcBef>
        <a:spcAft>
          <a:spcPts val="1138"/>
        </a:spcAft>
        <a:buClr>
          <a:srgbClr val="000000"/>
        </a:buClr>
        <a:buSzPct val="100000"/>
        <a:buFont typeface="Times New Roman" panose="02020603050405020304" pitchFamily="18" charset="0"/>
        <a:defRPr sz="2000" kern="1200">
          <a:solidFill>
            <a:srgbClr val="000000"/>
          </a:solidFill>
          <a:latin typeface="+mn-lt"/>
          <a:ea typeface="+mn-ea"/>
          <a:cs typeface="+mn-cs"/>
        </a:defRPr>
      </a:lvl2pPr>
      <a:lvl3pPr marL="1143000" indent="-228600" algn="l" defTabSz="449263" rtl="0" eaLnBrk="0" fontAlgn="base" hangingPunct="0">
        <a:lnSpc>
          <a:spcPct val="92000"/>
        </a:lnSpc>
        <a:spcBef>
          <a:spcPct val="0"/>
        </a:spcBef>
        <a:spcAft>
          <a:spcPts val="85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49263" rtl="0" eaLnBrk="0" fontAlgn="base" hangingPunct="0">
        <a:lnSpc>
          <a:spcPct val="92000"/>
        </a:lnSpc>
        <a:spcBef>
          <a:spcPct val="0"/>
        </a:spcBef>
        <a:spcAft>
          <a:spcPts val="575"/>
        </a:spcAft>
        <a:buClr>
          <a:srgbClr val="000000"/>
        </a:buClr>
        <a:buSzPct val="100000"/>
        <a:buFont typeface="Times New Roman" panose="02020603050405020304" pitchFamily="18" charset="0"/>
        <a:defRPr kern="1200">
          <a:solidFill>
            <a:srgbClr val="000000"/>
          </a:solidFill>
          <a:latin typeface="+mn-lt"/>
          <a:ea typeface="+mn-ea"/>
          <a:cs typeface="+mn-cs"/>
        </a:defRPr>
      </a:lvl4pPr>
      <a:lvl5pPr marL="2057400" indent="-228600" algn="l" defTabSz="449263" rtl="0" eaLnBrk="0" fontAlgn="base" hangingPunct="0">
        <a:lnSpc>
          <a:spcPct val="92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19BB6C88-94A5-41E9-95A1-BCD4F9035659}"/>
              </a:ext>
            </a:extLst>
          </p:cNvPr>
          <p:cNvSpPr>
            <a:spLocks noGrp="1" noChangeArrowheads="1"/>
          </p:cNvSpPr>
          <p:nvPr>
            <p:ph type="title" idx="4294967295"/>
          </p:nvPr>
        </p:nvSpPr>
        <p:spPr>
          <a:xfrm>
            <a:off x="1066800" y="-57150"/>
            <a:ext cx="10058400" cy="1371600"/>
          </a:xfrm>
        </p:spPr>
        <p:txBody>
          <a:bodyPr/>
          <a:lstStyle/>
          <a:p>
            <a:pPr algn="ctr" eaLnBrk="1" hangingPunct="1">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latin typeface="Calibri Light"/>
                <a:cs typeface="Calibri Light"/>
              </a:rPr>
              <a:t>Badgers Curriculum</a:t>
            </a:r>
          </a:p>
        </p:txBody>
      </p:sp>
      <p:sp>
        <p:nvSpPr>
          <p:cNvPr id="4099" name="Rectangle 2">
            <a:extLst>
              <a:ext uri="{FF2B5EF4-FFF2-40B4-BE49-F238E27FC236}">
                <a16:creationId xmlns:a16="http://schemas.microsoft.com/office/drawing/2014/main" id="{756E1D89-53AB-4551-BA17-AA0DE9DD54D8}"/>
              </a:ext>
            </a:extLst>
          </p:cNvPr>
          <p:cNvSpPr>
            <a:spLocks noChangeArrowheads="1"/>
          </p:cNvSpPr>
          <p:nvPr/>
        </p:nvSpPr>
        <p:spPr bwMode="auto">
          <a:xfrm>
            <a:off x="388938" y="349250"/>
            <a:ext cx="3455987" cy="3124200"/>
          </a:xfrm>
          <a:prstGeom prst="rect">
            <a:avLst/>
          </a:prstGeom>
          <a:noFill/>
          <a:ln w="3816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0" name="Rectangle 3">
            <a:extLst>
              <a:ext uri="{FF2B5EF4-FFF2-40B4-BE49-F238E27FC236}">
                <a16:creationId xmlns:a16="http://schemas.microsoft.com/office/drawing/2014/main" id="{6F1A7BBA-8455-4E08-9E6E-1B1F9ECACBA7}"/>
              </a:ext>
            </a:extLst>
          </p:cNvPr>
          <p:cNvSpPr>
            <a:spLocks noChangeArrowheads="1"/>
          </p:cNvSpPr>
          <p:nvPr/>
        </p:nvSpPr>
        <p:spPr bwMode="auto">
          <a:xfrm>
            <a:off x="8362950" y="525463"/>
            <a:ext cx="3228975" cy="1262062"/>
          </a:xfrm>
          <a:prstGeom prst="rect">
            <a:avLst/>
          </a:prstGeom>
          <a:noFill/>
          <a:ln w="38160">
            <a:solidFill>
              <a:srgbClr val="4472C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1" name="Rectangle 4">
            <a:extLst>
              <a:ext uri="{FF2B5EF4-FFF2-40B4-BE49-F238E27FC236}">
                <a16:creationId xmlns:a16="http://schemas.microsoft.com/office/drawing/2014/main" id="{918C0E46-6585-4053-B467-71F0EC461578}"/>
              </a:ext>
            </a:extLst>
          </p:cNvPr>
          <p:cNvSpPr>
            <a:spLocks noChangeArrowheads="1"/>
          </p:cNvSpPr>
          <p:nvPr/>
        </p:nvSpPr>
        <p:spPr bwMode="auto">
          <a:xfrm>
            <a:off x="388939" y="3608388"/>
            <a:ext cx="3325812" cy="1768475"/>
          </a:xfrm>
          <a:prstGeom prst="rect">
            <a:avLst/>
          </a:prstGeom>
          <a:noFill/>
          <a:ln w="38160">
            <a:solidFill>
              <a:srgbClr val="2E75B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2" name="Rectangle 5">
            <a:extLst>
              <a:ext uri="{FF2B5EF4-FFF2-40B4-BE49-F238E27FC236}">
                <a16:creationId xmlns:a16="http://schemas.microsoft.com/office/drawing/2014/main" id="{3317C350-4B31-4571-BA7B-DA33D80E8E5F}"/>
              </a:ext>
            </a:extLst>
          </p:cNvPr>
          <p:cNvSpPr>
            <a:spLocks noChangeArrowheads="1"/>
          </p:cNvSpPr>
          <p:nvPr/>
        </p:nvSpPr>
        <p:spPr bwMode="auto">
          <a:xfrm>
            <a:off x="8439150" y="1989138"/>
            <a:ext cx="3094037" cy="3566602"/>
          </a:xfrm>
          <a:prstGeom prst="rect">
            <a:avLst/>
          </a:prstGeom>
          <a:noFill/>
          <a:ln w="38160">
            <a:solidFill>
              <a:srgbClr val="7030A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dirty="0">
              <a:cs typeface="Arial"/>
            </a:endParaRPr>
          </a:p>
        </p:txBody>
      </p:sp>
      <p:sp>
        <p:nvSpPr>
          <p:cNvPr id="4103" name="Rectangle 6">
            <a:extLst>
              <a:ext uri="{FF2B5EF4-FFF2-40B4-BE49-F238E27FC236}">
                <a16:creationId xmlns:a16="http://schemas.microsoft.com/office/drawing/2014/main" id="{49CC1A70-0FDC-4F0C-99D1-FD45C1DB06C1}"/>
              </a:ext>
            </a:extLst>
          </p:cNvPr>
          <p:cNvSpPr>
            <a:spLocks noChangeArrowheads="1"/>
          </p:cNvSpPr>
          <p:nvPr/>
        </p:nvSpPr>
        <p:spPr bwMode="auto">
          <a:xfrm>
            <a:off x="4495800" y="5614988"/>
            <a:ext cx="3130550" cy="784225"/>
          </a:xfrm>
          <a:prstGeom prst="rect">
            <a:avLst/>
          </a:prstGeom>
          <a:noFill/>
          <a:ln w="38160">
            <a:solidFill>
              <a:srgbClr val="C55A1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4" name="Rectangle 7">
            <a:extLst>
              <a:ext uri="{FF2B5EF4-FFF2-40B4-BE49-F238E27FC236}">
                <a16:creationId xmlns:a16="http://schemas.microsoft.com/office/drawing/2014/main" id="{CB94828F-4A8E-46D7-90E4-EAD8401171AA}"/>
              </a:ext>
            </a:extLst>
          </p:cNvPr>
          <p:cNvSpPr>
            <a:spLocks noChangeArrowheads="1"/>
          </p:cNvSpPr>
          <p:nvPr/>
        </p:nvSpPr>
        <p:spPr bwMode="auto">
          <a:xfrm>
            <a:off x="548481" y="5422901"/>
            <a:ext cx="3136900" cy="1414825"/>
          </a:xfrm>
          <a:prstGeom prst="rect">
            <a:avLst/>
          </a:prstGeom>
          <a:noFill/>
          <a:ln w="38160">
            <a:solidFill>
              <a:srgbClr val="FFE577"/>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5" name="Rectangle 8">
            <a:extLst>
              <a:ext uri="{FF2B5EF4-FFF2-40B4-BE49-F238E27FC236}">
                <a16:creationId xmlns:a16="http://schemas.microsoft.com/office/drawing/2014/main" id="{EFABD7E6-80FE-4923-98CC-02D0922B3FF3}"/>
              </a:ext>
            </a:extLst>
          </p:cNvPr>
          <p:cNvSpPr>
            <a:spLocks noChangeArrowheads="1"/>
          </p:cNvSpPr>
          <p:nvPr/>
        </p:nvSpPr>
        <p:spPr bwMode="auto">
          <a:xfrm>
            <a:off x="8446051" y="5614988"/>
            <a:ext cx="3094036" cy="974725"/>
          </a:xfrm>
          <a:prstGeom prst="rect">
            <a:avLst/>
          </a:prstGeom>
          <a:noFill/>
          <a:ln w="38160">
            <a:solidFill>
              <a:srgbClr val="FFC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6" name="Rectangle 9">
            <a:extLst>
              <a:ext uri="{FF2B5EF4-FFF2-40B4-BE49-F238E27FC236}">
                <a16:creationId xmlns:a16="http://schemas.microsoft.com/office/drawing/2014/main" id="{89820C48-5C59-4A8D-99C2-E7E782B0A803}"/>
              </a:ext>
            </a:extLst>
          </p:cNvPr>
          <p:cNvSpPr>
            <a:spLocks noChangeArrowheads="1"/>
          </p:cNvSpPr>
          <p:nvPr/>
        </p:nvSpPr>
        <p:spPr bwMode="auto">
          <a:xfrm>
            <a:off x="4509782" y="710407"/>
            <a:ext cx="3130550" cy="817562"/>
          </a:xfrm>
          <a:prstGeom prst="rect">
            <a:avLst/>
          </a:prstGeom>
          <a:noFill/>
          <a:ln w="38160">
            <a:solidFill>
              <a:srgbClr val="C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7" name="AutoShape 10">
            <a:extLst>
              <a:ext uri="{FF2B5EF4-FFF2-40B4-BE49-F238E27FC236}">
                <a16:creationId xmlns:a16="http://schemas.microsoft.com/office/drawing/2014/main" id="{96CCD3D9-F206-4FC6-A396-AE6A7105889E}"/>
              </a:ext>
            </a:extLst>
          </p:cNvPr>
          <p:cNvSpPr>
            <a:spLocks noChangeArrowheads="1"/>
          </p:cNvSpPr>
          <p:nvPr/>
        </p:nvSpPr>
        <p:spPr bwMode="auto">
          <a:xfrm>
            <a:off x="4029075" y="3881438"/>
            <a:ext cx="3597275" cy="1495425"/>
          </a:xfrm>
          <a:prstGeom prst="cloudCallout">
            <a:avLst>
              <a:gd name="adj1" fmla="val -43750"/>
              <a:gd name="adj2" fmla="val 70000"/>
            </a:avLst>
          </a:prstGeom>
          <a:solidFill>
            <a:srgbClr val="F2F2F2"/>
          </a:solidFill>
          <a:ln w="12600">
            <a:solidFill>
              <a:srgbClr val="32549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8" name="Rectangle 11">
            <a:extLst>
              <a:ext uri="{FF2B5EF4-FFF2-40B4-BE49-F238E27FC236}">
                <a16:creationId xmlns:a16="http://schemas.microsoft.com/office/drawing/2014/main" id="{A120E89E-6B9B-4D51-8FFF-3E54CB934811}"/>
              </a:ext>
            </a:extLst>
          </p:cNvPr>
          <p:cNvSpPr>
            <a:spLocks noChangeArrowheads="1"/>
          </p:cNvSpPr>
          <p:nvPr/>
        </p:nvSpPr>
        <p:spPr bwMode="auto">
          <a:xfrm>
            <a:off x="4354513" y="4049713"/>
            <a:ext cx="2933700" cy="9526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lnSpc>
                <a:spcPct val="100000"/>
              </a:lnSpc>
            </a:pPr>
            <a:r>
              <a:rPr lang="en-GB" altLang="en-US" sz="2800" b="1" dirty="0">
                <a:solidFill>
                  <a:srgbClr val="000000"/>
                </a:solidFill>
                <a:latin typeface="Calibri" panose="020F0502020204030204" pitchFamily="34" charset="0"/>
              </a:rPr>
              <a:t>Ready, Steady, Go </a:t>
            </a:r>
          </a:p>
          <a:p>
            <a:pPr algn="ctr" eaLnBrk="1" hangingPunct="1">
              <a:lnSpc>
                <a:spcPct val="100000"/>
              </a:lnSpc>
            </a:pPr>
            <a:r>
              <a:rPr lang="en-GB" altLang="en-US" sz="2800" b="1" dirty="0">
                <a:solidFill>
                  <a:srgbClr val="000000"/>
                </a:solidFill>
                <a:latin typeface="Calibri" panose="020F0502020204030204" pitchFamily="34" charset="0"/>
              </a:rPr>
              <a:t>Summer term</a:t>
            </a:r>
          </a:p>
        </p:txBody>
      </p:sp>
      <p:sp>
        <p:nvSpPr>
          <p:cNvPr id="4109" name="Rectangle 12">
            <a:extLst>
              <a:ext uri="{FF2B5EF4-FFF2-40B4-BE49-F238E27FC236}">
                <a16:creationId xmlns:a16="http://schemas.microsoft.com/office/drawing/2014/main" id="{D9B0A181-FD19-4951-A019-85A791880D09}"/>
              </a:ext>
            </a:extLst>
          </p:cNvPr>
          <p:cNvSpPr>
            <a:spLocks noChangeArrowheads="1"/>
          </p:cNvSpPr>
          <p:nvPr/>
        </p:nvSpPr>
        <p:spPr bwMode="auto">
          <a:xfrm>
            <a:off x="493713" y="354013"/>
            <a:ext cx="3048000" cy="4110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69863" indent="-169863">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r>
              <a:rPr lang="en-GB" altLang="en-US" dirty="0">
                <a:solidFill>
                  <a:srgbClr val="000000"/>
                </a:solidFill>
                <a:latin typeface="Calibri" panose="020F0502020204030204" pitchFamily="34" charset="0"/>
              </a:rPr>
              <a:t>English </a:t>
            </a:r>
          </a:p>
          <a:p>
            <a:pPr eaLnBrk="1" hangingPunct="1">
              <a:lnSpc>
                <a:spcPct val="100000"/>
              </a:lnSpc>
              <a:buSzPct val="45000"/>
              <a:buFont typeface="Arial" panose="020B0604020202020204" pitchFamily="34" charset="0"/>
              <a:buChar char="•"/>
            </a:pPr>
            <a:r>
              <a:rPr lang="en-GB" altLang="en-US" sz="800" b="1" dirty="0">
                <a:solidFill>
                  <a:srgbClr val="000000"/>
                </a:solidFill>
                <a:latin typeface="Calibri" panose="020F0502020204030204" pitchFamily="34" charset="0"/>
              </a:rPr>
              <a:t>Texts: </a:t>
            </a:r>
            <a:r>
              <a:rPr lang="en-GB" altLang="en-US" sz="800" dirty="0">
                <a:solidFill>
                  <a:srgbClr val="000000"/>
                </a:solidFill>
                <a:latin typeface="Calibri" panose="020F0502020204030204" pitchFamily="34" charset="0"/>
              </a:rPr>
              <a:t>The Sports Day, I’m Mad About Pizza, The Frog Olympics,</a:t>
            </a:r>
            <a:r>
              <a:rPr lang="en-GB" altLang="en-US" sz="800" b="1" dirty="0">
                <a:solidFill>
                  <a:srgbClr val="000000"/>
                </a:solidFill>
                <a:latin typeface="Calibri" panose="020F0502020204030204" pitchFamily="34" charset="0"/>
              </a:rPr>
              <a:t> </a:t>
            </a:r>
            <a:r>
              <a:rPr lang="en-GB" altLang="en-US" sz="800" dirty="0" err="1">
                <a:solidFill>
                  <a:srgbClr val="000000"/>
                </a:solidFill>
                <a:latin typeface="Calibri" panose="020F0502020204030204" pitchFamily="34" charset="0"/>
              </a:rPr>
              <a:t>Supertato</a:t>
            </a:r>
            <a:r>
              <a:rPr lang="en-GB" altLang="en-US" sz="800" dirty="0">
                <a:solidFill>
                  <a:srgbClr val="000000"/>
                </a:solidFill>
                <a:latin typeface="Calibri" panose="020F0502020204030204" pitchFamily="34" charset="0"/>
              </a:rPr>
              <a:t> – Run Veggies Run!, Ready Steady Mo!</a:t>
            </a:r>
          </a:p>
          <a:p>
            <a:pPr marL="0" indent="0" eaLnBrk="1" hangingPunct="1">
              <a:lnSpc>
                <a:spcPct val="100000"/>
              </a:lnSpc>
              <a:buSzPct val="45000"/>
            </a:pPr>
            <a:endParaRPr lang="en-GB" altLang="en-US" sz="800" dirty="0">
              <a:solidFill>
                <a:srgbClr val="000000"/>
              </a:solidFill>
              <a:latin typeface="Calibri" panose="020F0502020204030204" pitchFamily="34" charset="0"/>
            </a:endParaRPr>
          </a:p>
          <a:p>
            <a:pPr eaLnBrk="1" hangingPunct="1">
              <a:lnSpc>
                <a:spcPct val="100000"/>
              </a:lnSpc>
              <a:buClrTx/>
              <a:buSzTx/>
            </a:pPr>
            <a:r>
              <a:rPr lang="en-GB" sz="800" dirty="0"/>
              <a:t> </a:t>
            </a:r>
            <a:r>
              <a:rPr lang="en-GB" sz="800" b="1" dirty="0"/>
              <a:t>Reading: </a:t>
            </a:r>
            <a:endParaRPr lang="en-GB" sz="800" dirty="0"/>
          </a:p>
          <a:p>
            <a:pPr eaLnBrk="1" hangingPunct="1">
              <a:lnSpc>
                <a:spcPct val="100000"/>
              </a:lnSpc>
              <a:buClrTx/>
              <a:buSzTx/>
            </a:pPr>
            <a:r>
              <a:rPr lang="en-GB" sz="800" dirty="0"/>
              <a:t> </a:t>
            </a:r>
            <a:r>
              <a:rPr lang="en-GB" sz="800" b="1" dirty="0"/>
              <a:t>Writing</a:t>
            </a:r>
            <a:r>
              <a:rPr lang="en-GB" sz="800" dirty="0"/>
              <a:t>: shopping lists, speech bubbles, instructions, fact files, news reports, writing their own rhyming poem, book reviews, story innovations.</a:t>
            </a:r>
          </a:p>
          <a:p>
            <a:pPr eaLnBrk="1" hangingPunct="1">
              <a:lnSpc>
                <a:spcPct val="100000"/>
              </a:lnSpc>
              <a:buClrTx/>
              <a:buSzTx/>
            </a:pPr>
            <a:endParaRPr lang="en-GB" sz="800" b="1" dirty="0"/>
          </a:p>
          <a:p>
            <a:pPr eaLnBrk="1" hangingPunct="1">
              <a:lnSpc>
                <a:spcPct val="100000"/>
              </a:lnSpc>
              <a:buClrTx/>
              <a:buSzTx/>
            </a:pPr>
            <a:r>
              <a:rPr lang="en-GB" sz="800" b="1" dirty="0"/>
              <a:t>Grammar Year 1: </a:t>
            </a:r>
            <a:r>
              <a:rPr lang="en-GB" sz="800" dirty="0"/>
              <a:t>leaving spaces between words; punctuate sentences using a capital letter and a full stop, a question mark; using grammatical terminology (sentence, capital letter, punctuation, full stop.) I; Joining words and joining clauses using and, how words combine to make sentences, introduction to exclamation marks to demarcate sentences and begin to punctuate own sentences with exclamation marks; adjectives, similes </a:t>
            </a:r>
          </a:p>
          <a:p>
            <a:pPr eaLnBrk="1" hangingPunct="1">
              <a:lnSpc>
                <a:spcPct val="100000"/>
              </a:lnSpc>
              <a:buClrTx/>
              <a:buSzTx/>
            </a:pPr>
            <a:r>
              <a:rPr lang="en-GB" sz="800" dirty="0"/>
              <a:t>Grammar Year 2: Apostrophes, Recognising past/present progressive tenses, Suffixes- </a:t>
            </a:r>
            <a:r>
              <a:rPr lang="en-GB" sz="800" dirty="0" err="1"/>
              <a:t>ment</a:t>
            </a:r>
            <a:r>
              <a:rPr lang="en-GB" sz="800" dirty="0"/>
              <a:t>, </a:t>
            </a:r>
            <a:r>
              <a:rPr lang="en-GB" sz="800" dirty="0" err="1"/>
              <a:t>ful</a:t>
            </a:r>
            <a:r>
              <a:rPr lang="en-GB" sz="800" dirty="0"/>
              <a:t>, ness, less, full.</a:t>
            </a:r>
          </a:p>
          <a:p>
            <a:r>
              <a:rPr lang="en-GB" sz="800" b="1" dirty="0"/>
              <a:t>Handwriting</a:t>
            </a:r>
            <a:r>
              <a:rPr lang="en-GB" sz="800" dirty="0"/>
              <a:t>:</a:t>
            </a:r>
          </a:p>
          <a:p>
            <a:r>
              <a:rPr lang="en-GB" sz="800" dirty="0"/>
              <a:t>	Form  lower-case letters in the correct direction, starting and finishing in the right place; form capital letters; form digits 0 to 9</a:t>
            </a:r>
          </a:p>
          <a:p>
            <a:r>
              <a:rPr lang="en-GB" sz="800" dirty="0"/>
              <a:t>	Cursive – Journey to cursive scheme</a:t>
            </a:r>
            <a:endParaRPr lang="en-GB" altLang="en-US" sz="800" b="1" dirty="0">
              <a:solidFill>
                <a:srgbClr val="000000"/>
              </a:solidFill>
              <a:latin typeface="Calibri" panose="020F0502020204030204" pitchFamily="34" charset="0"/>
            </a:endParaRPr>
          </a:p>
          <a:p>
            <a:pPr eaLnBrk="1" hangingPunct="1">
              <a:lnSpc>
                <a:spcPct val="100000"/>
              </a:lnSpc>
              <a:buClrTx/>
              <a:buSzTx/>
              <a:buFontTx/>
              <a:buNone/>
            </a:pPr>
            <a:endParaRPr lang="en-GB" altLang="en-US" sz="800" dirty="0">
              <a:solidFill>
                <a:srgbClr val="000000"/>
              </a:solidFill>
              <a:latin typeface="Calibri" panose="020F0502020204030204" pitchFamily="34" charset="0"/>
            </a:endParaRPr>
          </a:p>
          <a:p>
            <a:pPr eaLnBrk="1" hangingPunct="1">
              <a:lnSpc>
                <a:spcPct val="100000"/>
              </a:lnSpc>
              <a:buClrTx/>
              <a:buSzTx/>
              <a:buFontTx/>
              <a:buNone/>
            </a:pPr>
            <a:endParaRPr lang="en-GB" altLang="en-US" sz="800" b="1" dirty="0">
              <a:solidFill>
                <a:srgbClr val="000000"/>
              </a:solidFill>
              <a:latin typeface="Calibri" panose="020F0502020204030204" pitchFamily="34" charset="0"/>
            </a:endParaRPr>
          </a:p>
          <a:p>
            <a:pPr eaLnBrk="1" hangingPunct="1">
              <a:lnSpc>
                <a:spcPct val="100000"/>
              </a:lnSpc>
              <a:buClrTx/>
              <a:buSzTx/>
              <a:buFontTx/>
              <a:buNone/>
            </a:pPr>
            <a:endParaRPr lang="en-GB" altLang="en-US" sz="800" dirty="0">
              <a:solidFill>
                <a:srgbClr val="000000"/>
              </a:solidFill>
              <a:latin typeface="Calibri" panose="020F0502020204030204" pitchFamily="34" charset="0"/>
            </a:endParaRPr>
          </a:p>
          <a:p>
            <a:pPr eaLnBrk="1" hangingPunct="1">
              <a:lnSpc>
                <a:spcPct val="100000"/>
              </a:lnSpc>
              <a:buClrTx/>
              <a:buSzTx/>
              <a:buFontTx/>
              <a:buNone/>
            </a:pPr>
            <a:endParaRPr lang="en-GB" altLang="en-US" sz="800" dirty="0">
              <a:solidFill>
                <a:srgbClr val="000000"/>
              </a:solidFill>
              <a:latin typeface="Calibri" panose="020F0502020204030204" pitchFamily="34" charset="0"/>
            </a:endParaRPr>
          </a:p>
          <a:p>
            <a:pPr eaLnBrk="1" hangingPunct="1">
              <a:lnSpc>
                <a:spcPct val="100000"/>
              </a:lnSpc>
              <a:buClrTx/>
              <a:buSzTx/>
              <a:buFontTx/>
              <a:buNone/>
            </a:pPr>
            <a:endParaRPr lang="en-GB" altLang="en-US" dirty="0">
              <a:solidFill>
                <a:srgbClr val="000000"/>
              </a:solidFill>
              <a:latin typeface="Calibri" panose="020F0502020204030204" pitchFamily="34" charset="0"/>
            </a:endParaRPr>
          </a:p>
          <a:p>
            <a:pPr eaLnBrk="1" hangingPunct="1">
              <a:lnSpc>
                <a:spcPct val="100000"/>
              </a:lnSpc>
              <a:buClrTx/>
              <a:buSzTx/>
              <a:buFontTx/>
              <a:buNone/>
            </a:pPr>
            <a:endParaRPr lang="en-GB" altLang="en-US" sz="1200" dirty="0">
              <a:solidFill>
                <a:srgbClr val="000000"/>
              </a:solidFill>
              <a:latin typeface="Calibri" panose="020F0502020204030204" pitchFamily="34" charset="0"/>
            </a:endParaRPr>
          </a:p>
        </p:txBody>
      </p:sp>
      <p:sp>
        <p:nvSpPr>
          <p:cNvPr id="4110" name="Rectangle 13">
            <a:extLst>
              <a:ext uri="{FF2B5EF4-FFF2-40B4-BE49-F238E27FC236}">
                <a16:creationId xmlns:a16="http://schemas.microsoft.com/office/drawing/2014/main" id="{D0034D8B-22B3-4BAD-97F6-FA48263B5950}"/>
              </a:ext>
            </a:extLst>
          </p:cNvPr>
          <p:cNvSpPr>
            <a:spLocks noChangeArrowheads="1"/>
          </p:cNvSpPr>
          <p:nvPr/>
        </p:nvSpPr>
        <p:spPr bwMode="auto">
          <a:xfrm>
            <a:off x="8408988" y="503238"/>
            <a:ext cx="3182937" cy="1552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215900" indent="-215900">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r>
              <a:rPr lang="en-GB" altLang="en-US" dirty="0">
                <a:solidFill>
                  <a:srgbClr val="000000"/>
                </a:solidFill>
                <a:latin typeface="Calibri" panose="020F0502020204030204" pitchFamily="34" charset="0"/>
              </a:rPr>
              <a:t>Maths</a:t>
            </a:r>
          </a:p>
          <a:p>
            <a:pPr eaLnBrk="1" hangingPunct="1">
              <a:lnSpc>
                <a:spcPct val="100000"/>
              </a:lnSpc>
              <a:buSzPct val="45000"/>
              <a:buFont typeface="Wingdings" panose="05000000000000000000" pitchFamily="2" charset="2"/>
              <a:buChar char=""/>
            </a:pPr>
            <a:r>
              <a:rPr lang="en-GB" altLang="en-US" sz="1100" b="1" dirty="0">
                <a:solidFill>
                  <a:srgbClr val="000000"/>
                </a:solidFill>
                <a:latin typeface="Calibri"/>
                <a:ea typeface="Microsoft YaHei"/>
                <a:cs typeface="Calibri"/>
              </a:rPr>
              <a:t>Inspire maths Summer 1 &amp; 2</a:t>
            </a:r>
          </a:p>
          <a:p>
            <a:pPr>
              <a:lnSpc>
                <a:spcPct val="100000"/>
              </a:lnSpc>
              <a:buSzPct val="45000"/>
              <a:buFont typeface="Wingdings" panose="05000000000000000000" pitchFamily="2" charset="2"/>
              <a:buChar char=""/>
            </a:pPr>
            <a:r>
              <a:rPr lang="en-GB" altLang="en-US" sz="1100" b="1" dirty="0">
                <a:solidFill>
                  <a:srgbClr val="000000"/>
                </a:solidFill>
                <a:latin typeface="Calibri"/>
                <a:ea typeface="Microsoft YaHei"/>
                <a:cs typeface="Calibri"/>
              </a:rPr>
              <a:t>Year 1: </a:t>
            </a:r>
            <a:r>
              <a:rPr lang="en-GB" sz="1100" dirty="0">
                <a:latin typeface="Arial"/>
                <a:ea typeface="Microsoft YaHei"/>
                <a:cs typeface="Arial"/>
              </a:rPr>
              <a:t>Unit 13 – mental calculations, Unit 14 – multiplication, Unit 15 – division, Unit 16 – Time, Unit 17 – numbers to 100, Unit 18 – Money (1), Unit 19 – Money (2)</a:t>
            </a:r>
            <a:endParaRPr lang="en-GB" altLang="en-US" sz="1100" b="1" dirty="0">
              <a:solidFill>
                <a:srgbClr val="000000"/>
              </a:solidFill>
              <a:latin typeface="Calibri"/>
              <a:ea typeface="Microsoft YaHei"/>
              <a:cs typeface="Calibri"/>
            </a:endParaRPr>
          </a:p>
          <a:p>
            <a:pPr>
              <a:lnSpc>
                <a:spcPct val="100000"/>
              </a:lnSpc>
              <a:buSzPct val="45000"/>
              <a:buFont typeface="Wingdings" panose="05000000000000000000" pitchFamily="2" charset="2"/>
              <a:buChar char=""/>
            </a:pPr>
            <a:endParaRPr lang="en-GB" altLang="en-US" sz="1100" b="1" dirty="0">
              <a:solidFill>
                <a:srgbClr val="000000"/>
              </a:solidFill>
              <a:latin typeface="Calibri"/>
              <a:ea typeface="Microsoft YaHei"/>
              <a:cs typeface="Calibri"/>
            </a:endParaRPr>
          </a:p>
          <a:p>
            <a:pPr>
              <a:lnSpc>
                <a:spcPct val="100000"/>
              </a:lnSpc>
              <a:buSzPct val="45000"/>
              <a:buFont typeface="Wingdings" panose="05000000000000000000" pitchFamily="2" charset="2"/>
              <a:buChar char=""/>
            </a:pPr>
            <a:r>
              <a:rPr lang="en-GB" altLang="en-US" sz="1100" b="1" dirty="0">
                <a:solidFill>
                  <a:srgbClr val="000000"/>
                </a:solidFill>
                <a:latin typeface="Calibri"/>
                <a:ea typeface="Microsoft YaHei"/>
                <a:cs typeface="Calibri"/>
              </a:rPr>
              <a:t>Year 2:</a:t>
            </a:r>
          </a:p>
        </p:txBody>
      </p:sp>
      <p:sp>
        <p:nvSpPr>
          <p:cNvPr id="4111" name="Rectangle 14">
            <a:extLst>
              <a:ext uri="{FF2B5EF4-FFF2-40B4-BE49-F238E27FC236}">
                <a16:creationId xmlns:a16="http://schemas.microsoft.com/office/drawing/2014/main" id="{74D2F32D-8989-4FAA-9A68-3778BE7685A1}"/>
              </a:ext>
            </a:extLst>
          </p:cNvPr>
          <p:cNvSpPr>
            <a:spLocks noChangeArrowheads="1"/>
          </p:cNvSpPr>
          <p:nvPr/>
        </p:nvSpPr>
        <p:spPr bwMode="auto">
          <a:xfrm>
            <a:off x="493714" y="3562350"/>
            <a:ext cx="3265486" cy="2400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marL="285750" indent="-284163">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r>
              <a:rPr lang="en-GB" altLang="en-US" dirty="0">
                <a:solidFill>
                  <a:srgbClr val="000000"/>
                </a:solidFill>
                <a:latin typeface="Calibri" panose="020F0502020204030204" pitchFamily="34" charset="0"/>
              </a:rPr>
              <a:t>Geography</a:t>
            </a:r>
          </a:p>
          <a:p>
            <a:pPr>
              <a:buFont typeface="Arial" panose="020B0604020202020204" pitchFamily="34" charset="0"/>
              <a:buChar char="•"/>
            </a:pPr>
            <a:r>
              <a:rPr lang="en-GB" sz="1050" dirty="0">
                <a:latin typeface="+mn-lt"/>
              </a:rPr>
              <a:t>Name and locate the World’s continents and oceans.  </a:t>
            </a:r>
          </a:p>
          <a:p>
            <a:pPr>
              <a:buFont typeface="Arial" panose="020B0604020202020204" pitchFamily="34" charset="0"/>
              <a:buChar char="•"/>
            </a:pPr>
            <a:r>
              <a:rPr lang="en-GB" sz="1050" dirty="0">
                <a:latin typeface="+mn-lt"/>
              </a:rPr>
              <a:t>Name the location of hot and cold areas in the World in relation to the Equator and the North and South Poles.  </a:t>
            </a:r>
          </a:p>
          <a:p>
            <a:pPr>
              <a:buFont typeface="Arial" panose="020B0604020202020204" pitchFamily="34" charset="0"/>
              <a:buChar char="•"/>
            </a:pPr>
            <a:r>
              <a:rPr lang="en-GB" sz="1050" dirty="0">
                <a:latin typeface="+mn-lt"/>
              </a:rPr>
              <a:t>Use World maps, atlases and globes to identify the United Kingdom and its countries, as well as the countries, continents and oceans studied at the Key Stage.</a:t>
            </a:r>
          </a:p>
          <a:p>
            <a:pPr eaLnBrk="1" hangingPunct="1">
              <a:lnSpc>
                <a:spcPct val="100000"/>
              </a:lnSpc>
              <a:buClrTx/>
              <a:buSzTx/>
              <a:buFontTx/>
              <a:buNone/>
            </a:pPr>
            <a:endParaRPr lang="en-GB" altLang="en-US" sz="1100" dirty="0">
              <a:solidFill>
                <a:srgbClr val="000000"/>
              </a:solidFill>
              <a:latin typeface="Calibri" panose="020F0502020204030204" pitchFamily="34" charset="0"/>
            </a:endParaRPr>
          </a:p>
          <a:p>
            <a:pPr eaLnBrk="1" hangingPunct="1">
              <a:lnSpc>
                <a:spcPct val="100000"/>
              </a:lnSpc>
              <a:buClrTx/>
              <a:buSzTx/>
              <a:buFontTx/>
              <a:buNone/>
            </a:pPr>
            <a:endParaRPr lang="en-GB" altLang="en-US" sz="1100" i="1" dirty="0">
              <a:solidFill>
                <a:srgbClr val="000000"/>
              </a:solidFill>
              <a:latin typeface="Calibri" panose="020F0502020204030204" pitchFamily="34" charset="0"/>
            </a:endParaRPr>
          </a:p>
          <a:p>
            <a:pPr eaLnBrk="1" hangingPunct="1">
              <a:lnSpc>
                <a:spcPct val="100000"/>
              </a:lnSpc>
              <a:buClrTx/>
              <a:buSzTx/>
              <a:buFontTx/>
              <a:buNone/>
            </a:pPr>
            <a:endParaRPr lang="en-GB" altLang="en-US" dirty="0">
              <a:solidFill>
                <a:srgbClr val="000000"/>
              </a:solidFill>
              <a:latin typeface="Calibri" panose="020F0502020204030204" pitchFamily="34" charset="0"/>
            </a:endParaRPr>
          </a:p>
        </p:txBody>
      </p:sp>
      <p:sp>
        <p:nvSpPr>
          <p:cNvPr id="4112" name="Rectangle 15">
            <a:extLst>
              <a:ext uri="{FF2B5EF4-FFF2-40B4-BE49-F238E27FC236}">
                <a16:creationId xmlns:a16="http://schemas.microsoft.com/office/drawing/2014/main" id="{81A0737E-5EBC-48B8-A335-7294262F73E5}"/>
              </a:ext>
            </a:extLst>
          </p:cNvPr>
          <p:cNvSpPr>
            <a:spLocks noChangeArrowheads="1"/>
          </p:cNvSpPr>
          <p:nvPr/>
        </p:nvSpPr>
        <p:spPr bwMode="auto">
          <a:xfrm>
            <a:off x="8446050" y="1900858"/>
            <a:ext cx="3182937" cy="3878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169863" indent="-169863">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marL="169545" indent="-169545" eaLnBrk="1" hangingPunct="1">
              <a:lnSpc>
                <a:spcPct val="100000"/>
              </a:lnSpc>
            </a:pPr>
            <a:r>
              <a:rPr lang="en-GB" altLang="en-US" dirty="0">
                <a:solidFill>
                  <a:srgbClr val="000000"/>
                </a:solidFill>
                <a:latin typeface="Calibri"/>
                <a:ea typeface="Microsoft YaHei"/>
                <a:cs typeface="Calibri"/>
              </a:rPr>
              <a:t>Science </a:t>
            </a:r>
          </a:p>
          <a:p>
            <a:pPr marL="169545" indent="-169545" eaLnBrk="1" hangingPunct="1">
              <a:lnSpc>
                <a:spcPct val="100000"/>
              </a:lnSpc>
            </a:pPr>
            <a:r>
              <a:rPr lang="en-GB" sz="1100" dirty="0">
                <a:solidFill>
                  <a:srgbClr val="000000"/>
                </a:solidFill>
                <a:latin typeface="Calibri"/>
                <a:ea typeface="Microsoft YaHei"/>
                <a:cs typeface="Calibri"/>
              </a:rPr>
              <a:t>Year 1: </a:t>
            </a:r>
          </a:p>
          <a:p>
            <a:r>
              <a:rPr lang="en-GB" sz="1100" dirty="0">
                <a:solidFill>
                  <a:srgbClr val="000000"/>
                </a:solidFill>
                <a:latin typeface="Calibri"/>
                <a:ea typeface="Microsoft YaHei"/>
                <a:cs typeface="Calibri"/>
              </a:rPr>
              <a:t>Plants:</a:t>
            </a:r>
          </a:p>
          <a:p>
            <a:pPr marL="171450" indent="-171450">
              <a:buFont typeface="Arial" panose="020B0604020202020204" pitchFamily="34" charset="0"/>
              <a:buChar char="•"/>
            </a:pPr>
            <a:r>
              <a:rPr lang="en-GB" sz="1100" dirty="0">
                <a:latin typeface="+mn-lt"/>
              </a:rPr>
              <a:t>Identify and name a variety of common plants, including garden plants, wild plants and trees and those classified as deciduous and evergreen.  </a:t>
            </a:r>
          </a:p>
          <a:p>
            <a:pPr marL="171450" indent="-171450">
              <a:buFont typeface="Arial" panose="020B0604020202020204" pitchFamily="34" charset="0"/>
              <a:buChar char="•"/>
            </a:pPr>
            <a:r>
              <a:rPr lang="en-GB" sz="1100" dirty="0">
                <a:latin typeface="+mn-lt"/>
              </a:rPr>
              <a:t>  Identify and describe the basic structure of a variety of common flowering plants, including roots, stem/trunk, leaves and flowers.  </a:t>
            </a:r>
          </a:p>
          <a:p>
            <a:pPr marL="171450" indent="-171450">
              <a:buFont typeface="Arial" panose="020B0604020202020204" pitchFamily="34" charset="0"/>
              <a:buChar char="•"/>
            </a:pPr>
            <a:r>
              <a:rPr lang="en-GB" sz="1100" dirty="0">
                <a:latin typeface="+mn-lt"/>
              </a:rPr>
              <a:t>Observe and describe how seeds and bulbs grow into mature plants.  </a:t>
            </a:r>
          </a:p>
          <a:p>
            <a:pPr marL="169545" indent="-169545" eaLnBrk="1" hangingPunct="1">
              <a:lnSpc>
                <a:spcPct val="100000"/>
              </a:lnSpc>
            </a:pPr>
            <a:r>
              <a:rPr lang="en-US" sz="1100" dirty="0"/>
              <a:t>Year 2: </a:t>
            </a:r>
          </a:p>
          <a:p>
            <a:pPr marL="171450" indent="-171450">
              <a:buFont typeface="Arial" panose="020B0604020202020204" pitchFamily="34" charset="0"/>
              <a:buChar char="•"/>
            </a:pPr>
            <a:r>
              <a:rPr lang="en-GB" sz="1100" dirty="0">
                <a:latin typeface="+mj-lt"/>
              </a:rPr>
              <a:t>Find out and describe how plants need water, light, and a suitable temperature to grow and stay healthy</a:t>
            </a:r>
            <a:endParaRPr lang="en-GB" sz="1100" dirty="0"/>
          </a:p>
          <a:p>
            <a:pPr marL="169545" indent="-169545" eaLnBrk="1" hangingPunct="1">
              <a:lnSpc>
                <a:spcPct val="100000"/>
              </a:lnSpc>
            </a:pPr>
            <a:r>
              <a:rPr lang="en-US" sz="1100" dirty="0"/>
              <a:t>Animals and humans</a:t>
            </a:r>
          </a:p>
          <a:p>
            <a:pPr marL="171450" indent="-171450">
              <a:buFont typeface="Arial" panose="020B0604020202020204" pitchFamily="34" charset="0"/>
              <a:buChar char="•"/>
            </a:pPr>
            <a:r>
              <a:rPr lang="en-GB" sz="1100" dirty="0">
                <a:latin typeface="+mn-lt"/>
              </a:rPr>
              <a:t>Notice that animals, including humans, have offspring which grows into adults.  </a:t>
            </a:r>
          </a:p>
          <a:p>
            <a:pPr marL="171450" indent="-171450">
              <a:buFont typeface="Arial" panose="020B0604020202020204" pitchFamily="34" charset="0"/>
              <a:buChar char="•"/>
            </a:pPr>
            <a:r>
              <a:rPr lang="en-GB" sz="1100" dirty="0">
                <a:latin typeface="+mn-lt"/>
              </a:rPr>
              <a:t>  </a:t>
            </a:r>
          </a:p>
          <a:p>
            <a:pPr marL="171450" indent="-171450">
              <a:buFont typeface="Arial" panose="020B0604020202020204" pitchFamily="34" charset="0"/>
              <a:buChar char="•"/>
            </a:pPr>
            <a:r>
              <a:rPr lang="en-GB" sz="1100" dirty="0">
                <a:latin typeface="+mn-lt"/>
              </a:rPr>
              <a:t>Investigate and describe the basic needs of animals, including humans, for survival (water, food and air). </a:t>
            </a:r>
          </a:p>
          <a:p>
            <a:pPr marL="169545" indent="-169545" eaLnBrk="1" hangingPunct="1">
              <a:lnSpc>
                <a:spcPct val="100000"/>
              </a:lnSpc>
            </a:pPr>
            <a:endParaRPr lang="en-US" sz="1100" dirty="0"/>
          </a:p>
        </p:txBody>
      </p:sp>
      <p:sp>
        <p:nvSpPr>
          <p:cNvPr id="4113" name="Rectangle 16">
            <a:extLst>
              <a:ext uri="{FF2B5EF4-FFF2-40B4-BE49-F238E27FC236}">
                <a16:creationId xmlns:a16="http://schemas.microsoft.com/office/drawing/2014/main" id="{9D20FB79-583B-44DE-B244-554E9D4E5D4A}"/>
              </a:ext>
            </a:extLst>
          </p:cNvPr>
          <p:cNvSpPr>
            <a:spLocks noChangeArrowheads="1"/>
          </p:cNvSpPr>
          <p:nvPr/>
        </p:nvSpPr>
        <p:spPr bwMode="auto">
          <a:xfrm>
            <a:off x="493090" y="5376863"/>
            <a:ext cx="3143250" cy="1722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69863" indent="-169863">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r>
              <a:rPr lang="en-GB" altLang="en-US" dirty="0">
                <a:solidFill>
                  <a:srgbClr val="000000"/>
                </a:solidFill>
                <a:latin typeface="Calibri" panose="020F0502020204030204" pitchFamily="34" charset="0"/>
              </a:rPr>
              <a:t>History</a:t>
            </a:r>
          </a:p>
          <a:p>
            <a:pPr eaLnBrk="1" hangingPunct="1">
              <a:lnSpc>
                <a:spcPct val="100000"/>
              </a:lnSpc>
              <a:buSzPct val="45000"/>
              <a:buFont typeface="Arial" panose="020B0604020202020204" pitchFamily="34" charset="0"/>
              <a:buChar char="•"/>
            </a:pPr>
            <a:r>
              <a:rPr lang="en-GB" altLang="en-US" sz="1100" dirty="0">
                <a:solidFill>
                  <a:srgbClr val="000000"/>
                </a:solidFill>
                <a:latin typeface="Calibri"/>
                <a:ea typeface="Microsoft YaHei"/>
                <a:cs typeface="Calibri"/>
              </a:rPr>
              <a:t>'Communication then and now' - Find out about early writing systems, find out who William Claxton was, find out about the invention of the telegraph and the Morse code, find out who Alexander Graham Bell was, Find out about Tim Berners-Lee, compare and contrast inventors and what they did.</a:t>
            </a:r>
            <a:endParaRPr lang="en-GB" altLang="en-US" sz="1100" dirty="0">
              <a:solidFill>
                <a:srgbClr val="000000"/>
              </a:solidFill>
              <a:latin typeface="Calibri" panose="020F0502020204030204" pitchFamily="34" charset="0"/>
              <a:cs typeface="Calibri"/>
            </a:endParaRPr>
          </a:p>
          <a:p>
            <a:pPr eaLnBrk="1" hangingPunct="1">
              <a:lnSpc>
                <a:spcPct val="100000"/>
              </a:lnSpc>
              <a:buSzPct val="45000"/>
              <a:buFont typeface="Arial" panose="020B0604020202020204" pitchFamily="34" charset="0"/>
              <a:buChar char="•"/>
            </a:pPr>
            <a:endParaRPr lang="en-GB" altLang="en-US" sz="1100" dirty="0">
              <a:solidFill>
                <a:srgbClr val="000000"/>
              </a:solidFill>
              <a:latin typeface="Calibri" panose="020F0502020204030204" pitchFamily="34" charset="0"/>
            </a:endParaRPr>
          </a:p>
        </p:txBody>
      </p:sp>
      <p:sp>
        <p:nvSpPr>
          <p:cNvPr id="4114" name="Rectangle 17">
            <a:extLst>
              <a:ext uri="{FF2B5EF4-FFF2-40B4-BE49-F238E27FC236}">
                <a16:creationId xmlns:a16="http://schemas.microsoft.com/office/drawing/2014/main" id="{0416F930-8DED-4631-B0CD-AF6E16ADFD90}"/>
              </a:ext>
            </a:extLst>
          </p:cNvPr>
          <p:cNvSpPr>
            <a:spLocks noChangeArrowheads="1"/>
          </p:cNvSpPr>
          <p:nvPr/>
        </p:nvSpPr>
        <p:spPr bwMode="auto">
          <a:xfrm>
            <a:off x="8452951" y="5555740"/>
            <a:ext cx="2936595" cy="875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169863" indent="-169863">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marL="169545" indent="-169545" eaLnBrk="1" hangingPunct="1">
              <a:lnSpc>
                <a:spcPct val="100000"/>
              </a:lnSpc>
            </a:pPr>
            <a:r>
              <a:rPr lang="en-GB" altLang="en-US" dirty="0">
                <a:solidFill>
                  <a:srgbClr val="000000"/>
                </a:solidFill>
                <a:latin typeface="Calibri" panose="020F0502020204030204" pitchFamily="34" charset="0"/>
              </a:rPr>
              <a:t>DT and Art</a:t>
            </a:r>
            <a:endParaRPr lang="en-US" dirty="0"/>
          </a:p>
          <a:p>
            <a:pPr eaLnBrk="1" hangingPunct="1">
              <a:lnSpc>
                <a:spcPct val="100000"/>
              </a:lnSpc>
              <a:buClrTx/>
              <a:buSzTx/>
              <a:buFontTx/>
              <a:buNone/>
            </a:pPr>
            <a:r>
              <a:rPr lang="en-GB" altLang="en-US" sz="1100" dirty="0">
                <a:solidFill>
                  <a:srgbClr val="000000"/>
                </a:solidFill>
                <a:latin typeface="+mn-lt"/>
              </a:rPr>
              <a:t>Make structures by joining materials together. </a:t>
            </a:r>
          </a:p>
          <a:p>
            <a:pPr eaLnBrk="1" hangingPunct="1">
              <a:lnSpc>
                <a:spcPct val="100000"/>
              </a:lnSpc>
              <a:buClrTx/>
              <a:buSzTx/>
              <a:buFontTx/>
              <a:buNone/>
            </a:pPr>
            <a:endParaRPr lang="en-GB" altLang="en-US" sz="1100" dirty="0">
              <a:solidFill>
                <a:srgbClr val="000000"/>
              </a:solidFill>
              <a:latin typeface="+mn-lt"/>
            </a:endParaRPr>
          </a:p>
          <a:p>
            <a:pPr eaLnBrk="1" hangingPunct="1">
              <a:lnSpc>
                <a:spcPct val="100000"/>
              </a:lnSpc>
              <a:buClrTx/>
              <a:buSzTx/>
              <a:buFontTx/>
              <a:buNone/>
            </a:pPr>
            <a:r>
              <a:rPr lang="en-GB" altLang="en-US" sz="1100" dirty="0">
                <a:solidFill>
                  <a:srgbClr val="000000"/>
                </a:solidFill>
                <a:latin typeface="+mn-lt"/>
              </a:rPr>
              <a:t>Designing and making a healthy snack. </a:t>
            </a:r>
          </a:p>
        </p:txBody>
      </p:sp>
      <p:sp>
        <p:nvSpPr>
          <p:cNvPr id="4115" name="Rectangle 18">
            <a:extLst>
              <a:ext uri="{FF2B5EF4-FFF2-40B4-BE49-F238E27FC236}">
                <a16:creationId xmlns:a16="http://schemas.microsoft.com/office/drawing/2014/main" id="{6B4B1723-C678-47FA-9DCC-230B0B86DA34}"/>
              </a:ext>
            </a:extLst>
          </p:cNvPr>
          <p:cNvSpPr>
            <a:spLocks noChangeArrowheads="1"/>
          </p:cNvSpPr>
          <p:nvPr/>
        </p:nvSpPr>
        <p:spPr bwMode="auto">
          <a:xfrm>
            <a:off x="4488193" y="1637573"/>
            <a:ext cx="3130550" cy="792163"/>
          </a:xfrm>
          <a:prstGeom prst="rect">
            <a:avLst/>
          </a:prstGeom>
          <a:noFill/>
          <a:ln w="38160">
            <a:solidFill>
              <a:srgbClr val="C9C9C9"/>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16" name="Rectangle 19">
            <a:extLst>
              <a:ext uri="{FF2B5EF4-FFF2-40B4-BE49-F238E27FC236}">
                <a16:creationId xmlns:a16="http://schemas.microsoft.com/office/drawing/2014/main" id="{028441E5-AE0C-4B0C-AE84-D47DF5D86584}"/>
              </a:ext>
            </a:extLst>
          </p:cNvPr>
          <p:cNvSpPr>
            <a:spLocks noChangeArrowheads="1"/>
          </p:cNvSpPr>
          <p:nvPr/>
        </p:nvSpPr>
        <p:spPr bwMode="auto">
          <a:xfrm>
            <a:off x="4509782" y="1599681"/>
            <a:ext cx="3286100" cy="814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r>
              <a:rPr lang="en-GB" altLang="en-US" sz="1400" dirty="0">
                <a:solidFill>
                  <a:srgbClr val="000000"/>
                </a:solidFill>
                <a:latin typeface="Calibri" panose="020F0502020204030204" pitchFamily="34" charset="0"/>
              </a:rPr>
              <a:t>Computing</a:t>
            </a:r>
          </a:p>
          <a:p>
            <a:pPr marL="171450" indent="-171450" eaLnBrk="1" hangingPunct="1">
              <a:lnSpc>
                <a:spcPct val="100000"/>
              </a:lnSpc>
              <a:buFont typeface="Arial" panose="020B0604020202020204" pitchFamily="34" charset="0"/>
              <a:buChar char="•"/>
            </a:pPr>
            <a:r>
              <a:rPr lang="en-GB" altLang="en-US" sz="1100" dirty="0">
                <a:solidFill>
                  <a:srgbClr val="000000"/>
                </a:solidFill>
                <a:latin typeface="Calibri" panose="020F0502020204030204" pitchFamily="34" charset="0"/>
              </a:rPr>
              <a:t>Create an </a:t>
            </a:r>
            <a:r>
              <a:rPr lang="en-GB" altLang="en-US" sz="1100" dirty="0" err="1">
                <a:solidFill>
                  <a:srgbClr val="000000"/>
                </a:solidFill>
                <a:latin typeface="Calibri" panose="020F0502020204030204" pitchFamily="34" charset="0"/>
              </a:rPr>
              <a:t>ebook</a:t>
            </a:r>
            <a:r>
              <a:rPr lang="en-GB" altLang="en-US" sz="1100" dirty="0">
                <a:solidFill>
                  <a:srgbClr val="000000"/>
                </a:solidFill>
                <a:latin typeface="Calibri" panose="020F0502020204030204" pitchFamily="34" charset="0"/>
              </a:rPr>
              <a:t> by uploading pictures and using write mode to add text.</a:t>
            </a:r>
          </a:p>
          <a:p>
            <a:pPr marL="171450" indent="-171450" eaLnBrk="1" hangingPunct="1">
              <a:lnSpc>
                <a:spcPct val="100000"/>
              </a:lnSpc>
              <a:buFont typeface="Arial" panose="020B0604020202020204" pitchFamily="34" charset="0"/>
              <a:buChar char="•"/>
            </a:pPr>
            <a:r>
              <a:rPr lang="en-GB" altLang="en-US" sz="1100" dirty="0">
                <a:solidFill>
                  <a:srgbClr val="000000"/>
                </a:solidFill>
                <a:latin typeface="Calibri" panose="020F0502020204030204" pitchFamily="34" charset="0"/>
              </a:rPr>
              <a:t>Know how to save my work and retrieve pictures.</a:t>
            </a:r>
          </a:p>
        </p:txBody>
      </p:sp>
      <p:sp>
        <p:nvSpPr>
          <p:cNvPr id="4117" name="Rectangle 20">
            <a:extLst>
              <a:ext uri="{FF2B5EF4-FFF2-40B4-BE49-F238E27FC236}">
                <a16:creationId xmlns:a16="http://schemas.microsoft.com/office/drawing/2014/main" id="{E600353F-CD51-4AAD-9D7C-B202B33B8F7C}"/>
              </a:ext>
            </a:extLst>
          </p:cNvPr>
          <p:cNvSpPr>
            <a:spLocks noChangeArrowheads="1"/>
          </p:cNvSpPr>
          <p:nvPr/>
        </p:nvSpPr>
        <p:spPr bwMode="auto">
          <a:xfrm>
            <a:off x="4610902" y="667266"/>
            <a:ext cx="2957513" cy="706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spAutoFit/>
          </a:bodyPr>
          <a:lstStyle>
            <a:lvl1pPr marL="169863" indent="-169863">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marL="169545" indent="-169545" eaLnBrk="1" hangingPunct="1">
              <a:lnSpc>
                <a:spcPct val="100000"/>
              </a:lnSpc>
            </a:pPr>
            <a:r>
              <a:rPr lang="en-GB" altLang="en-US" dirty="0">
                <a:solidFill>
                  <a:srgbClr val="000000"/>
                </a:solidFill>
                <a:latin typeface="Calibri"/>
                <a:ea typeface="Microsoft YaHei"/>
                <a:cs typeface="Calibri"/>
              </a:rPr>
              <a:t>Music</a:t>
            </a:r>
            <a:endParaRPr lang="en-US" dirty="0">
              <a:latin typeface="Calibri"/>
              <a:ea typeface="Microsoft YaHei"/>
              <a:cs typeface="Calibri"/>
            </a:endParaRPr>
          </a:p>
          <a:p>
            <a:pPr marL="169545" indent="-169545" eaLnBrk="1" hangingPunct="1">
              <a:lnSpc>
                <a:spcPct val="100000"/>
              </a:lnSpc>
              <a:buSzPct val="45000"/>
              <a:buFont typeface="Arial" panose="020B0604020202020204" pitchFamily="34" charset="0"/>
              <a:buChar char="•"/>
            </a:pPr>
            <a:r>
              <a:rPr lang="en-GB" altLang="en-US" sz="1100" dirty="0">
                <a:solidFill>
                  <a:srgbClr val="000000"/>
                </a:solidFill>
                <a:latin typeface="Calibri"/>
                <a:ea typeface="Microsoft YaHei"/>
                <a:cs typeface="Calibri"/>
              </a:rPr>
              <a:t>Music Express units – ‘Our land’, ‘our bodies’, ‘</a:t>
            </a:r>
            <a:r>
              <a:rPr lang="en-GB" altLang="en-US" sz="1100" dirty="0" err="1">
                <a:solidFill>
                  <a:srgbClr val="000000"/>
                </a:solidFill>
                <a:latin typeface="Calibri"/>
                <a:ea typeface="Microsoft YaHei"/>
                <a:cs typeface="Calibri"/>
              </a:rPr>
              <a:t>storytime</a:t>
            </a:r>
            <a:r>
              <a:rPr lang="en-GB" altLang="en-US" sz="1100" dirty="0">
                <a:solidFill>
                  <a:srgbClr val="000000"/>
                </a:solidFill>
                <a:latin typeface="Calibri"/>
                <a:ea typeface="Microsoft YaHei"/>
                <a:cs typeface="Calibri"/>
              </a:rPr>
              <a:t>.’</a:t>
            </a:r>
          </a:p>
        </p:txBody>
      </p:sp>
      <p:sp>
        <p:nvSpPr>
          <p:cNvPr id="4118" name="Rectangle 21">
            <a:extLst>
              <a:ext uri="{FF2B5EF4-FFF2-40B4-BE49-F238E27FC236}">
                <a16:creationId xmlns:a16="http://schemas.microsoft.com/office/drawing/2014/main" id="{15B089A4-86DA-4BBD-B08C-017D79813DFB}"/>
              </a:ext>
            </a:extLst>
          </p:cNvPr>
          <p:cNvSpPr>
            <a:spLocks noChangeArrowheads="1"/>
          </p:cNvSpPr>
          <p:nvPr/>
        </p:nvSpPr>
        <p:spPr bwMode="auto">
          <a:xfrm>
            <a:off x="4526710" y="5555740"/>
            <a:ext cx="3094037" cy="706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r>
              <a:rPr lang="en-GB" altLang="en-US" dirty="0">
                <a:solidFill>
                  <a:srgbClr val="000000"/>
                </a:solidFill>
                <a:latin typeface="Calibri" panose="020F0502020204030204" pitchFamily="34" charset="0"/>
              </a:rPr>
              <a:t>RE &amp; PSHE </a:t>
            </a:r>
            <a:r>
              <a:rPr lang="en-GB" altLang="en-US" dirty="0" err="1">
                <a:solidFill>
                  <a:srgbClr val="000000"/>
                </a:solidFill>
                <a:latin typeface="Calibri" panose="020F0502020204030204" pitchFamily="34" charset="0"/>
              </a:rPr>
              <a:t>incl</a:t>
            </a:r>
            <a:r>
              <a:rPr lang="en-GB" altLang="en-US" dirty="0">
                <a:solidFill>
                  <a:srgbClr val="000000"/>
                </a:solidFill>
                <a:latin typeface="Calibri" panose="020F0502020204030204" pitchFamily="34" charset="0"/>
              </a:rPr>
              <a:t> diversity</a:t>
            </a:r>
          </a:p>
          <a:p>
            <a:pPr eaLnBrk="1" hangingPunct="1">
              <a:lnSpc>
                <a:spcPct val="100000"/>
              </a:lnSpc>
            </a:pPr>
            <a:r>
              <a:rPr lang="en-GB" altLang="en-US" sz="1100" dirty="0">
                <a:solidFill>
                  <a:srgbClr val="000000"/>
                </a:solidFill>
                <a:latin typeface="Calibri" panose="020F0502020204030204" pitchFamily="34" charset="0"/>
              </a:rPr>
              <a:t>Showing kindness and goodness. Storytelling through sacred writings.</a:t>
            </a:r>
          </a:p>
        </p:txBody>
      </p:sp>
      <p:sp>
        <p:nvSpPr>
          <p:cNvPr id="4119" name="Rectangle 22">
            <a:extLst>
              <a:ext uri="{FF2B5EF4-FFF2-40B4-BE49-F238E27FC236}">
                <a16:creationId xmlns:a16="http://schemas.microsoft.com/office/drawing/2014/main" id="{4F260927-1D32-467C-8631-D57AD9D63790}"/>
              </a:ext>
            </a:extLst>
          </p:cNvPr>
          <p:cNvSpPr>
            <a:spLocks noChangeArrowheads="1"/>
          </p:cNvSpPr>
          <p:nvPr/>
        </p:nvSpPr>
        <p:spPr bwMode="auto">
          <a:xfrm>
            <a:off x="4747272" y="2499242"/>
            <a:ext cx="2479675" cy="1398929"/>
          </a:xfrm>
          <a:prstGeom prst="rect">
            <a:avLst/>
          </a:prstGeom>
          <a:noFill/>
          <a:ln w="38160">
            <a:solidFill>
              <a:srgbClr val="FFC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85750" indent="-284163">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r>
              <a:rPr lang="en-GB" altLang="en-US" dirty="0">
                <a:solidFill>
                  <a:srgbClr val="000000"/>
                </a:solidFill>
                <a:latin typeface="Calibri" panose="020F0502020204030204" pitchFamily="34" charset="0"/>
              </a:rPr>
              <a:t>PE</a:t>
            </a:r>
          </a:p>
          <a:p>
            <a:pPr eaLnBrk="1" hangingPunct="1">
              <a:lnSpc>
                <a:spcPct val="100000"/>
              </a:lnSpc>
              <a:buSzPct val="45000"/>
              <a:buFont typeface="Arial" panose="020B0604020202020204" pitchFamily="34" charset="0"/>
              <a:buChar char="•"/>
            </a:pPr>
            <a:r>
              <a:rPr lang="en-GB" altLang="en-US" sz="1100" dirty="0">
                <a:solidFill>
                  <a:srgbClr val="000000"/>
                </a:solidFill>
                <a:latin typeface="Calibri" panose="020F0502020204030204" pitchFamily="34" charset="0"/>
              </a:rPr>
              <a:t>Athletics– Fitness Friday</a:t>
            </a:r>
          </a:p>
          <a:p>
            <a:pPr eaLnBrk="1" hangingPunct="1">
              <a:lnSpc>
                <a:spcPct val="100000"/>
              </a:lnSpc>
              <a:buSzPct val="45000"/>
              <a:buFont typeface="Arial" panose="020B0604020202020204" pitchFamily="34" charset="0"/>
              <a:buChar char="•"/>
            </a:pPr>
            <a:r>
              <a:rPr lang="en-GB" altLang="en-US" sz="1100" dirty="0">
                <a:solidFill>
                  <a:srgbClr val="000000"/>
                </a:solidFill>
                <a:latin typeface="Calibri" panose="020F0502020204030204" pitchFamily="34" charset="0"/>
              </a:rPr>
              <a:t>Cricket</a:t>
            </a:r>
          </a:p>
          <a:p>
            <a:pPr eaLnBrk="1" hangingPunct="1">
              <a:lnSpc>
                <a:spcPct val="100000"/>
              </a:lnSpc>
              <a:buSzPct val="45000"/>
              <a:buFont typeface="Arial" panose="020B0604020202020204" pitchFamily="34" charset="0"/>
              <a:buChar char="•"/>
            </a:pPr>
            <a:r>
              <a:rPr lang="en-GB" altLang="en-US" sz="1100" dirty="0">
                <a:solidFill>
                  <a:srgbClr val="000000"/>
                </a:solidFill>
                <a:latin typeface="Calibri" panose="020F0502020204030204" pitchFamily="34" charset="0"/>
              </a:rPr>
              <a:t>Team Games</a:t>
            </a:r>
          </a:p>
          <a:p>
            <a:pPr eaLnBrk="1" hangingPunct="1">
              <a:lnSpc>
                <a:spcPct val="100000"/>
              </a:lnSpc>
              <a:buSzPct val="45000"/>
              <a:buFont typeface="Arial" panose="020B0604020202020204" pitchFamily="34" charset="0"/>
              <a:buChar char="•"/>
            </a:pPr>
            <a:r>
              <a:rPr lang="en-GB" altLang="en-US" sz="1100" dirty="0">
                <a:solidFill>
                  <a:srgbClr val="000000"/>
                </a:solidFill>
                <a:latin typeface="Calibri" panose="020F0502020204030204" pitchFamily="34" charset="0"/>
              </a:rPr>
              <a:t>Athletics</a:t>
            </a:r>
          </a:p>
          <a:p>
            <a:pPr eaLnBrk="1" hangingPunct="1">
              <a:lnSpc>
                <a:spcPct val="100000"/>
              </a:lnSpc>
              <a:buSzPct val="45000"/>
              <a:buFont typeface="Arial" panose="020B0604020202020204" pitchFamily="34" charset="0"/>
              <a:buChar char="•"/>
            </a:pPr>
            <a:endParaRPr lang="en-GB" altLang="en-US" sz="1100" dirty="0">
              <a:solidFill>
                <a:srgbClr val="000000"/>
              </a:solidFill>
              <a:latin typeface="Calibri" panose="020F0502020204030204" pitchFamily="34" charset="0"/>
            </a:endParaRPr>
          </a:p>
          <a:p>
            <a:pPr eaLnBrk="1" hangingPunct="1">
              <a:lnSpc>
                <a:spcPct val="100000"/>
              </a:lnSpc>
              <a:buClrTx/>
              <a:buSzTx/>
              <a:buFontTx/>
              <a:buNone/>
            </a:pPr>
            <a:endParaRPr lang="en-GB" altLang="en-US" sz="1200" dirty="0">
              <a:solidFill>
                <a:srgbClr val="000000"/>
              </a:solidFill>
              <a:latin typeface="Calibri" panose="020F0502020204030204" pitchFamily="34" charset="0"/>
            </a:endParaRPr>
          </a:p>
        </p:txBody>
      </p:sp>
      <p:pic>
        <p:nvPicPr>
          <p:cNvPr id="2" name="Picture 1">
            <a:extLst>
              <a:ext uri="{FF2B5EF4-FFF2-40B4-BE49-F238E27FC236}">
                <a16:creationId xmlns:a16="http://schemas.microsoft.com/office/drawing/2014/main" id="{0A5C4613-AF62-4061-9FA1-6469E72C033C}"/>
              </a:ext>
            </a:extLst>
          </p:cNvPr>
          <p:cNvPicPr>
            <a:picLocks noChangeAspect="1"/>
          </p:cNvPicPr>
          <p:nvPr/>
        </p:nvPicPr>
        <p:blipFill>
          <a:blip r:embed="rId3"/>
          <a:stretch>
            <a:fillRect/>
          </a:stretch>
        </p:blipFill>
        <p:spPr>
          <a:xfrm>
            <a:off x="3714751" y="161560"/>
            <a:ext cx="723900" cy="495300"/>
          </a:xfrm>
          <a:prstGeom prst="rect">
            <a:avLst/>
          </a:prstGeom>
        </p:spPr>
      </p:pic>
      <p:pic>
        <p:nvPicPr>
          <p:cNvPr id="3" name="Picture 2">
            <a:extLst>
              <a:ext uri="{FF2B5EF4-FFF2-40B4-BE49-F238E27FC236}">
                <a16:creationId xmlns:a16="http://schemas.microsoft.com/office/drawing/2014/main" id="{69F926D8-3A3E-4F93-9731-C80FE217393E}"/>
              </a:ext>
            </a:extLst>
          </p:cNvPr>
          <p:cNvPicPr>
            <a:picLocks noChangeAspect="1"/>
          </p:cNvPicPr>
          <p:nvPr/>
        </p:nvPicPr>
        <p:blipFill>
          <a:blip r:embed="rId4"/>
          <a:stretch>
            <a:fillRect/>
          </a:stretch>
        </p:blipFill>
        <p:spPr>
          <a:xfrm flipH="1">
            <a:off x="7728974" y="155522"/>
            <a:ext cx="725487" cy="49381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810BE1405E2A545992C078DD1A444AF" ma:contentTypeVersion="13" ma:contentTypeDescription="Create a new document." ma:contentTypeScope="" ma:versionID="787f3e2c223c72162a3a4a84bfd6d651">
  <xsd:schema xmlns:xsd="http://www.w3.org/2001/XMLSchema" xmlns:xs="http://www.w3.org/2001/XMLSchema" xmlns:p="http://schemas.microsoft.com/office/2006/metadata/properties" xmlns:ns2="d1cf191e-6fc2-4281-bd5b-f5e2523964f2" xmlns:ns3="c4725214-e472-4f92-a572-34cdd8e58de9" targetNamespace="http://schemas.microsoft.com/office/2006/metadata/properties" ma:root="true" ma:fieldsID="ccf03f18350de2ef18d2edc28db0d5d5" ns2:_="" ns3:_="">
    <xsd:import namespace="d1cf191e-6fc2-4281-bd5b-f5e2523964f2"/>
    <xsd:import namespace="c4725214-e472-4f92-a572-34cdd8e58de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cf191e-6fc2-4281-bd5b-f5e2523964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725214-e472-4f92-a572-34cdd8e58de9" elementFormDefault="qualified">
    <xsd:import namespace="http://schemas.microsoft.com/office/2006/documentManagement/types"/>
    <xsd:import namespace="http://schemas.microsoft.com/office/infopath/2007/PartnerControls"/>
    <xsd:element name="SharedWithUsers" ma:index="15"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074F01-A1AF-4D07-97CB-09A602D7221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69FCDF6-59F9-47AD-A2C0-9EA5CBA13DFD}">
  <ds:schemaRefs>
    <ds:schemaRef ds:uri="http://schemas.microsoft.com/sharepoint/v3/contenttype/forms"/>
  </ds:schemaRefs>
</ds:datastoreItem>
</file>

<file path=customXml/itemProps3.xml><?xml version="1.0" encoding="utf-8"?>
<ds:datastoreItem xmlns:ds="http://schemas.openxmlformats.org/officeDocument/2006/customXml" ds:itemID="{A01BB5F6-1148-4889-9859-DCD9DF305F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cf191e-6fc2-4281-bd5b-f5e2523964f2"/>
    <ds:schemaRef ds:uri="c4725214-e472-4f92-a572-34cdd8e58d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TotalTime>
  <Words>593</Words>
  <Application>Microsoft Office PowerPoint</Application>
  <PresentationFormat>Widescreen</PresentationFormat>
  <Paragraphs>59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Badgers Curriculum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Foxes Curriculum</dc:title>
  <dc:creator>egoodfellow</dc:creator>
  <cp:lastModifiedBy>Nicola Smith</cp:lastModifiedBy>
  <cp:revision>45</cp:revision>
  <cp:lastPrinted>1601-01-01T00:00:00Z</cp:lastPrinted>
  <dcterms:created xsi:type="dcterms:W3CDTF">1601-01-01T00:00:00Z</dcterms:created>
  <dcterms:modified xsi:type="dcterms:W3CDTF">2020-04-02T16:07:53Z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0x010100A810BE1405E2A545992C078DD1A444AF</vt:lpwstr>
  </property>
</Properties>
</file>